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7" r:id="rId4"/>
    <p:sldId id="268" r:id="rId5"/>
    <p:sldId id="276" r:id="rId6"/>
    <p:sldId id="277" r:id="rId7"/>
    <p:sldId id="271" r:id="rId8"/>
    <p:sldId id="285" r:id="rId9"/>
  </p:sldIdLst>
  <p:sldSz cx="9144000" cy="5143500" type="screen16x9"/>
  <p:notesSz cx="6858000" cy="9144000"/>
  <p:embeddedFontLst>
    <p:embeddedFont>
      <p:font typeface="Jua" panose="020B0604020202020204" charset="-127"/>
      <p:regular r:id="rId11"/>
    </p:embeddedFont>
    <p:embeddedFont>
      <p:font typeface="Quicksand Medium" panose="020B0604020202020204" charset="0"/>
      <p:regular r:id="rId12"/>
      <p:bold r:id="rId13"/>
    </p:embeddedFont>
    <p:embeddedFont>
      <p:font typeface="Impact" panose="020B0806030902050204" pitchFamily="34" charset="0"/>
      <p:regular r:id="rId14"/>
    </p:embeddedFont>
    <p:embeddedFont>
      <p:font typeface="Quattrocento Sans" panose="020B0604020202020204" charset="0"/>
      <p:regular r:id="rId15"/>
      <p:bold r:id="rId16"/>
      <p:italic r:id="rId17"/>
      <p:boldItalic r:id="rId18"/>
    </p:embeddedFont>
    <p:embeddedFont>
      <p:font typeface="Quicksan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T+Kkn1R+jr30nZN9Gmg87l+sh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877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9" name="Google Shape;13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14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5" name="Google Shape;13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33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7" name="Google Shape;15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15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4" name="Google Shape;15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39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40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1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83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9" name="Google Shape;207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45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3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3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3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3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3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3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3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3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3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3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3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3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3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3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4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90" name="Google Shape;890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1" name="Google Shape;891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2" name="Google Shape;892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4" name="Google Shape;894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5" name="Google Shape;895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96" name="Google Shape;896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8" name="Google Shape;898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99" name="Google Shape;899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1" name="Google Shape;901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2" name="Google Shape;902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4" name="Google Shape;904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05" name="Google Shape;90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7" name="Google Shape;907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08" name="Google Shape;90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0" name="Google Shape;910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43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3" name="Google Shape;913;p43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4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4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4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4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4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4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4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4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4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4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4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4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4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4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4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4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4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4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4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4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4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4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4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4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4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4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4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4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4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4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4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4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4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4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4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4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4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4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4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4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4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4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4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4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4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4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4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66" name="Google Shape;966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7" name="Google Shape;967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8" name="Google Shape;96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0" name="Google Shape;970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1" name="Google Shape;971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72" name="Google Shape;972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4" name="Google Shape;974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5" name="Google Shape;975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7" name="Google Shape;977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8" name="Google Shape;978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0" name="Google Shape;980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81" name="Google Shape;98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3" name="Google Shape;983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84" name="Google Shape;984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6" name="Google Shape;986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8" name="Google Shape;988;p4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4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4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4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4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4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4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4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4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4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4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4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4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4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4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4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4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4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4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4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4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4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4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4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4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4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4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4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4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4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4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4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4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4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4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4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4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4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4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4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4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4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4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4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4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4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4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4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8" name="Google Shape;1038;p44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039" name="Google Shape;1039;p4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p44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0" name="Google Shape;1050;p44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051" name="Google Shape;1051;p4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44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56" name="Google Shape;105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7" name="Google Shape;105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58" name="Google Shape;105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0" name="Google Shape;106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1" name="Google Shape;106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62" name="Google Shape;106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4" name="Google Shape;106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65" name="Google Shape;106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7" name="Google Shape;106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68" name="Google Shape;106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0" name="Google Shape;107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71" name="Google Shape;10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3" name="Google Shape;107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74" name="Google Shape;107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6" name="Google Shape;107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8" name="Google Shape;1078;p4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4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4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4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4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4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4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4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4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4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4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4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4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4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4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4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4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4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4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4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4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4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4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4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4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4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4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4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4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4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4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4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4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4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4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4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4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4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4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4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4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4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4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4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4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4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4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8" name="Google Shape;1128;p4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29" name="Google Shape;112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1" name="Google Shape;1131;p4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32" name="Google Shape;113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4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43" name="Google Shape;114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5" name="Google Shape;1145;p4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4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7" name="Google Shape;1147;p4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48" name="Google Shape;114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4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52" name="Google Shape;115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3" name="Google Shape;115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54" name="Google Shape;115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6" name="Google Shape;115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7" name="Google Shape;115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58" name="Google Shape;115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0" name="Google Shape;116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61" name="Google Shape;116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64" name="Google Shape;116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6" name="Google Shape;116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67" name="Google Shape;116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9" name="Google Shape;116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70" name="Google Shape;117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2" name="Google Shape;117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4" name="Google Shape;1174;p4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4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4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4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4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4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4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4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4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4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4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4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4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4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4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4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4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4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4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4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4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4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4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4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4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4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4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4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4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4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4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4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4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4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4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4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4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4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4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5" name="Google Shape;1225;p46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226" name="Google Shape;1226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8" name="Google Shape;1228;p46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229" name="Google Shape;1229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9" name="Google Shape;1239;p46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240" name="Google Shape;1240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2" name="Google Shape;1242;p46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46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5" name="Google Shape;1245;p4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46" name="Google Shape;1246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7" name="Google Shape;1247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48" name="Google Shape;124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52" name="Google Shape;1252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4" name="Google Shape;1254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55" name="Google Shape;1255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58" name="Google Shape;1258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0" name="Google Shape;1260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61" name="Google Shape;126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3" name="Google Shape;1263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64" name="Google Shape;1264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6" name="Google Shape;1266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8" name="Google Shape;1268;p4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4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4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4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4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4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4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4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4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4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4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4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4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4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4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8" name="Google Shape;1318;p47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319" name="Google Shape;1319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47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322" name="Google Shape;1322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2" name="Google Shape;1332;p47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333" name="Google Shape;133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5" name="Google Shape;1335;p47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47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47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47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47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0" name="Google Shape;1340;p47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341" name="Google Shape;1341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47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352" name="Google Shape;1352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47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355" name="Google Shape;1355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47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366" name="Google Shape;1366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47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369" name="Google Shape;1369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3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38" name="Google Shape;138;p3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3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41" name="Google Shape;141;p3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3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44" name="Google Shape;144;p3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47" name="Google Shape;147;p3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3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50" name="Google Shape;150;p3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53" name="Google Shape;153;p3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3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10" name="Google Shape;210;p33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33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214" name="Google Shape;214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33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3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235" name="Google Shape;235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7" name="Google Shape;23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" name="Google Shape;240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1" name="Google Shape;241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4" name="Google Shape;244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" name="Google Shape;247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" name="Google Shape;25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3" name="Google Shape;25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5" name="Google Shape;255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3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10" name="Google Shape;310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11" name="Google Shape;311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35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314" name="Google Shape;314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35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325" name="Google Shape;325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35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35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330" name="Google Shape;330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77" name="Google Shape;377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8" name="Google Shape;378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9" name="Google Shape;37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1" name="Google Shape;381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2" name="Google Shape;382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83" name="Google Shape;383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86" name="Google Shape;386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89" name="Google Shape;389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" name="Google Shape;391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2" name="Google Shape;392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5" name="Google Shape;39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" name="Google Shape;397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37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9pPr>
          </a:lstStyle>
          <a:p>
            <a:endParaRPr/>
          </a:p>
        </p:txBody>
      </p:sp>
      <p:sp>
        <p:nvSpPr>
          <p:cNvPr id="400" name="Google Shape;400;p37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7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-US" sz="1200" b="1" i="0" u="none" strike="noStrike" cap="none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lang="en-US" sz="1200" b="1" i="0" u="none" strike="noStrike" cap="none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lang="en-US"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200" b="1" i="0" u="none" strike="noStrike" cap="none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lang="en-US" sz="1200" b="0" i="0" u="none" strike="noStrike" cap="none">
                <a:solidFill>
                  <a:srgbClr val="0E2A4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200" b="1" i="0" u="none" strike="noStrike" cap="none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02" name="Google Shape;402;p3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p37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453" name="Google Shape;453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37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456" name="Google Shape;456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37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467" name="Google Shape;467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37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7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7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7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7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37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475" name="Google Shape;475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37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486" name="Google Shape;486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37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489" name="Google Shape;489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37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500" name="Google Shape;500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37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503" name="Google Shape;503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07" name="Google Shape;507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" name="Google Shape;511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2" name="Google Shape;512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16" name="Google Shape;516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8" name="Google Shape;518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9" name="Google Shape;519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1" name="Google Shape;521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22" name="Google Shape;522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" name="Google Shape;524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25" name="Google Shape;52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Google Shape;529;p38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38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1" name="Google Shape;531;p38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38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38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3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3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86" name="Google Shape;586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" name="Google Shape;587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88" name="Google Shape;58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0" name="Google Shape;590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" name="Google Shape;591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92" name="Google Shape;592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95" name="Google Shape;595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7" name="Google Shape;597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98" name="Google Shape;598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0" name="Google Shape;600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01" name="Google Shape;6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04" name="Google Shape;604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6" name="Google Shape;606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39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39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39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611" name="Google Shape;611;p3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4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63" name="Google Shape;66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4" name="Google Shape;66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5" name="Google Shape;66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7" name="Google Shape;66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69" name="Google Shape;66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1" name="Google Shape;67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2" name="Google Shape;67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4" name="Google Shape;67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5" name="Google Shape;67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7" name="Google Shape;67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78" name="Google Shape;67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0" name="Google Shape;68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1" name="Google Shape;68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3" name="Google Shape;68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40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6" name="Google Shape;686;p40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4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4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4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4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4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4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4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4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4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4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4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4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4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4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4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4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4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4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4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4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4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4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4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4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4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4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39" name="Google Shape;739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0" name="Google Shape;740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41" name="Google Shape;74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3" name="Google Shape;743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4" name="Google Shape;744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5" name="Google Shape;745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8" name="Google Shape;748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51" name="Google Shape;751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6" name="Google Shape;756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7" name="Google Shape;75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9" name="Google Shape;759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p41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41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763" name="Google Shape;763;p4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4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4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4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4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4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4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4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4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4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4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4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4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4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4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4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4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4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4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4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4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4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4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4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4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42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15" name="Google Shape;815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6" name="Google Shape;816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9" name="Google Shape;819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0" name="Google Shape;820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21" name="Google Shape;821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3" name="Google Shape;823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24" name="Google Shape;824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6" name="Google Shape;826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27" name="Google Shape;827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9" name="Google Shape;829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30" name="Google Shape;830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2" name="Google Shape;832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33" name="Google Shape;83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5" name="Google Shape;835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42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4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4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4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4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4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4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4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4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4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4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4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4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4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4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4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4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4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4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4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4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4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4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4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4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4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4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4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4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4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4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4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4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4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4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4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4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4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4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1.png"/><Relationship Id="rId3" Type="http://schemas.openxmlformats.org/officeDocument/2006/relationships/audio" Target="../media/media3.wma"/><Relationship Id="rId7" Type="http://schemas.openxmlformats.org/officeDocument/2006/relationships/hyperlink" Target="http://upload.wikimedia.org/wikipedia/commons/c/c3/Tr%E1%BB%A5_s%E1%BB%9F_ng%C3%A2n_h%C3%A0ng_Nh%C3%A0_n%C6%B0%E1%BB%9Bc_Vi%E1%BB%87t_Nam,_H%C3%A0_N%E1%BB%99i.jpg" TargetMode="External"/><Relationship Id="rId12" Type="http://schemas.openxmlformats.org/officeDocument/2006/relationships/image" Target="../media/image7.jp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11" Type="http://schemas.openxmlformats.org/officeDocument/2006/relationships/image" Target="../media/image6.jp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media4.wma"/><Relationship Id="rId7" Type="http://schemas.openxmlformats.org/officeDocument/2006/relationships/slide" Target="slide5.xml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1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1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.pn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9.gi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"/>
          <p:cNvSpPr txBox="1">
            <a:spLocks noGrp="1"/>
          </p:cNvSpPr>
          <p:nvPr>
            <p:ph type="ctrTitle"/>
          </p:nvPr>
        </p:nvSpPr>
        <p:spPr>
          <a:xfrm>
            <a:off x="884548" y="805422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UNIT 8: PLACES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"/>
          <p:cNvSpPr txBox="1">
            <a:spLocks noGrp="1"/>
          </p:cNvSpPr>
          <p:nvPr>
            <p:ph type="subTitle" idx="1"/>
          </p:nvPr>
        </p:nvSpPr>
        <p:spPr>
          <a:xfrm>
            <a:off x="1138675" y="3139858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/>
              <a:t>Section A – Asking the way </a:t>
            </a:r>
            <a:endParaRPr lang="en-US" sz="32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 smtClean="0"/>
              <a:t>(</a:t>
            </a:r>
            <a:r>
              <a:rPr lang="en-US" sz="3200" dirty="0"/>
              <a:t>A1, </a:t>
            </a:r>
            <a:r>
              <a:rPr lang="en-US" sz="3200" dirty="0" smtClean="0"/>
              <a:t>A2, A3)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/>
              <a:t> </a:t>
            </a:r>
            <a:r>
              <a:rPr lang="en-US" sz="2800" dirty="0">
                <a:solidFill>
                  <a:srgbClr val="3B908E"/>
                </a:solidFill>
              </a:rPr>
              <a:t>(text book / page 79-82)</a:t>
            </a:r>
            <a:endParaRPr sz="2800" dirty="0">
              <a:solidFill>
                <a:srgbClr val="3B908E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38"/>
    </mc:Choice>
    <mc:Fallback>
      <p:transition spd="slow" advTm="4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3"/>
          <p:cNvGrpSpPr/>
          <p:nvPr/>
        </p:nvGrpSpPr>
        <p:grpSpPr>
          <a:xfrm>
            <a:off x="909177" y="598484"/>
            <a:ext cx="7158440" cy="921454"/>
            <a:chOff x="7728915" y="2370420"/>
            <a:chExt cx="1034472" cy="222546"/>
          </a:xfrm>
        </p:grpSpPr>
        <p:sp>
          <p:nvSpPr>
            <p:cNvPr id="1388" name="Google Shape;1388;p3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3"/>
          <p:cNvSpPr txBox="1">
            <a:spLocks noGrp="1"/>
          </p:cNvSpPr>
          <p:nvPr>
            <p:ph type="title"/>
          </p:nvPr>
        </p:nvSpPr>
        <p:spPr>
          <a:xfrm>
            <a:off x="2052676" y="603739"/>
            <a:ext cx="497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solidFill>
                  <a:srgbClr val="6FC3C1"/>
                </a:solidFill>
              </a:rPr>
              <a:t>Objectives</a:t>
            </a:r>
            <a:endParaRPr sz="4400">
              <a:solidFill>
                <a:srgbClr val="6FC3C1"/>
              </a:solidFill>
            </a:endParaRPr>
          </a:p>
        </p:txBody>
      </p:sp>
      <p:sp>
        <p:nvSpPr>
          <p:cNvPr id="1396" name="Google Shape;1396;p3"/>
          <p:cNvSpPr txBox="1">
            <a:spLocks noGrp="1"/>
          </p:cNvSpPr>
          <p:nvPr>
            <p:ph type="body" idx="4294967295"/>
          </p:nvPr>
        </p:nvSpPr>
        <p:spPr>
          <a:xfrm>
            <a:off x="765667" y="1821733"/>
            <a:ext cx="7830677" cy="2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rgbClr val="AF420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By the end of the lesson, you can: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rgbClr val="AF420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+ Ask and answer about the way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rgbClr val="AF420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+ Talk about directions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rgbClr val="AF420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+ Use the prepositions</a:t>
            </a:r>
            <a:endParaRPr sz="3600" b="0" i="0" u="none" strike="noStrike" cap="none">
              <a:solidFill>
                <a:srgbClr val="AF420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76"/>
    </mc:Choice>
    <mc:Fallback>
      <p:transition spd="slow" advTm="41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2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dirty="0"/>
          </a:p>
        </p:txBody>
      </p:sp>
      <p:sp>
        <p:nvSpPr>
          <p:cNvPr id="1520" name="Google Shape;1520;p12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</a:pPr>
            <a:endParaRPr dirty="0"/>
          </a:p>
        </p:txBody>
      </p:sp>
      <p:sp>
        <p:nvSpPr>
          <p:cNvPr id="1521" name="Google Shape;1521;p12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522" name="Google Shape;1522;p12"/>
          <p:cNvSpPr/>
          <p:nvPr/>
        </p:nvSpPr>
        <p:spPr>
          <a:xfrm>
            <a:off x="2916321" y="-57150"/>
            <a:ext cx="3389511" cy="9644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Matching :</a:t>
            </a:r>
          </a:p>
        </p:txBody>
      </p:sp>
      <p:sp>
        <p:nvSpPr>
          <p:cNvPr id="1523" name="Google Shape;1523;p12"/>
          <p:cNvSpPr txBox="1"/>
          <p:nvPr/>
        </p:nvSpPr>
        <p:spPr>
          <a:xfrm>
            <a:off x="3086100" y="1028700"/>
            <a:ext cx="25146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Dong Xuan market</a:t>
            </a:r>
            <a:endParaRPr/>
          </a:p>
        </p:txBody>
      </p:sp>
      <p:sp>
        <p:nvSpPr>
          <p:cNvPr id="1524" name="Google Shape;1524;p12"/>
          <p:cNvSpPr txBox="1"/>
          <p:nvPr/>
        </p:nvSpPr>
        <p:spPr>
          <a:xfrm>
            <a:off x="3138488" y="1600200"/>
            <a:ext cx="313298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Sofitel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Hotel</a:t>
            </a:r>
            <a:endParaRPr sz="2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5" name="Google Shape;1525;p12"/>
          <p:cNvSpPr txBox="1"/>
          <p:nvPr/>
        </p:nvSpPr>
        <p:spPr>
          <a:xfrm>
            <a:off x="3168254" y="2197894"/>
            <a:ext cx="27432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National Bank of VN</a:t>
            </a:r>
            <a:endParaRPr/>
          </a:p>
        </p:txBody>
      </p:sp>
      <p:sp>
        <p:nvSpPr>
          <p:cNvPr id="1526" name="Google Shape;1526;p12"/>
          <p:cNvSpPr txBox="1"/>
          <p:nvPr/>
        </p:nvSpPr>
        <p:spPr>
          <a:xfrm>
            <a:off x="3143250" y="2815828"/>
            <a:ext cx="25146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Saint Paul Hospital</a:t>
            </a:r>
            <a:endParaRPr dirty="0"/>
          </a:p>
        </p:txBody>
      </p:sp>
      <p:sp>
        <p:nvSpPr>
          <p:cNvPr id="1527" name="Google Shape;1527;p12"/>
          <p:cNvSpPr txBox="1"/>
          <p:nvPr/>
        </p:nvSpPr>
        <p:spPr>
          <a:xfrm>
            <a:off x="3143250" y="3486150"/>
            <a:ext cx="3200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The Central Post Office</a:t>
            </a:r>
            <a:endParaRPr dirty="0"/>
          </a:p>
        </p:txBody>
      </p:sp>
      <p:sp>
        <p:nvSpPr>
          <p:cNvPr id="1528" name="Google Shape;1528;p12"/>
          <p:cNvSpPr txBox="1"/>
          <p:nvPr/>
        </p:nvSpPr>
        <p:spPr>
          <a:xfrm>
            <a:off x="3143250" y="4171950"/>
            <a:ext cx="30289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Ha Noi Railway Station</a:t>
            </a:r>
            <a:endParaRPr/>
          </a:p>
        </p:txBody>
      </p:sp>
      <p:grpSp>
        <p:nvGrpSpPr>
          <p:cNvPr id="1529" name="Google Shape;1529;p12"/>
          <p:cNvGrpSpPr/>
          <p:nvPr/>
        </p:nvGrpSpPr>
        <p:grpSpPr>
          <a:xfrm>
            <a:off x="1188256" y="105388"/>
            <a:ext cx="1671614" cy="1414463"/>
            <a:chOff x="48" y="34"/>
            <a:chExt cx="1235" cy="1188"/>
          </a:xfrm>
        </p:grpSpPr>
        <p:pic>
          <p:nvPicPr>
            <p:cNvPr id="1530" name="Google Shape;1530;p12" descr="04chodongxuan01vj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" y="34"/>
              <a:ext cx="1235" cy="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1" name="Google Shape;1531;p12"/>
            <p:cNvSpPr txBox="1"/>
            <p:nvPr/>
          </p:nvSpPr>
          <p:spPr>
            <a:xfrm>
              <a:off x="192" y="912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1</a:t>
              </a:r>
              <a:endParaRPr/>
            </a:p>
          </p:txBody>
        </p:sp>
      </p:grpSp>
      <p:sp>
        <p:nvSpPr>
          <p:cNvPr id="1532" name="Google Shape;1532;p12"/>
          <p:cNvSpPr txBox="1"/>
          <p:nvPr/>
        </p:nvSpPr>
        <p:spPr>
          <a:xfrm>
            <a:off x="6649312" y="3040792"/>
            <a:ext cx="1200150" cy="36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5</a:t>
            </a:r>
            <a:endParaRPr/>
          </a:p>
        </p:txBody>
      </p:sp>
      <p:cxnSp>
        <p:nvCxnSpPr>
          <p:cNvPr id="1533" name="Google Shape;1533;p12"/>
          <p:cNvCxnSpPr/>
          <p:nvPr/>
        </p:nvCxnSpPr>
        <p:spPr>
          <a:xfrm>
            <a:off x="5245331" y="1846736"/>
            <a:ext cx="1060501" cy="412319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34" name="Google Shape;1534;p12"/>
          <p:cNvGrpSpPr/>
          <p:nvPr/>
        </p:nvGrpSpPr>
        <p:grpSpPr>
          <a:xfrm>
            <a:off x="1195388" y="1657349"/>
            <a:ext cx="1543050" cy="1462088"/>
            <a:chOff x="48" y="1392"/>
            <a:chExt cx="1296" cy="1228"/>
          </a:xfrm>
        </p:grpSpPr>
        <p:pic>
          <p:nvPicPr>
            <p:cNvPr id="1535" name="Google Shape;1535;p12" descr="Image:Trụ sở ngân hàng Nhà nước Việt Nam, Hà Nội.jpg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4785"/>
            <a:stretch/>
          </p:blipFill>
          <p:spPr>
            <a:xfrm>
              <a:off x="48" y="1392"/>
              <a:ext cx="1296" cy="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6" name="Google Shape;1536;p12"/>
            <p:cNvSpPr txBox="1"/>
            <p:nvPr/>
          </p:nvSpPr>
          <p:spPr>
            <a:xfrm>
              <a:off x="264" y="2310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2</a:t>
              </a:r>
              <a:endParaRPr/>
            </a:p>
          </p:txBody>
        </p:sp>
      </p:grpSp>
      <p:cxnSp>
        <p:nvCxnSpPr>
          <p:cNvPr id="1537" name="Google Shape;1537;p12"/>
          <p:cNvCxnSpPr/>
          <p:nvPr/>
        </p:nvCxnSpPr>
        <p:spPr>
          <a:xfrm>
            <a:off x="2738438" y="2400300"/>
            <a:ext cx="457200" cy="0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38" name="Google Shape;1538;p12"/>
          <p:cNvGrpSpPr/>
          <p:nvPr/>
        </p:nvGrpSpPr>
        <p:grpSpPr>
          <a:xfrm>
            <a:off x="1200150" y="3334942"/>
            <a:ext cx="1428750" cy="1434703"/>
            <a:chOff x="70" y="2801"/>
            <a:chExt cx="1200" cy="1205"/>
          </a:xfrm>
        </p:grpSpPr>
        <p:pic>
          <p:nvPicPr>
            <p:cNvPr id="1539" name="Google Shape;1539;p12" descr="Benh%20vien%20Xanh-pon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" y="2801"/>
              <a:ext cx="1200" cy="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0" name="Google Shape;1540;p12"/>
            <p:cNvSpPr txBox="1"/>
            <p:nvPr/>
          </p:nvSpPr>
          <p:spPr>
            <a:xfrm>
              <a:off x="240" y="3696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3</a:t>
              </a:r>
              <a:endParaRPr/>
            </a:p>
          </p:txBody>
        </p:sp>
      </p:grpSp>
      <p:cxnSp>
        <p:nvCxnSpPr>
          <p:cNvPr id="1541" name="Google Shape;1541;p12"/>
          <p:cNvCxnSpPr/>
          <p:nvPr/>
        </p:nvCxnSpPr>
        <p:spPr>
          <a:xfrm rot="10800000" flipH="1">
            <a:off x="2659856" y="3174204"/>
            <a:ext cx="478632" cy="711996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42" name="Google Shape;1542;p12"/>
          <p:cNvGrpSpPr/>
          <p:nvPr/>
        </p:nvGrpSpPr>
        <p:grpSpPr>
          <a:xfrm>
            <a:off x="6446856" y="224635"/>
            <a:ext cx="1709738" cy="1378744"/>
            <a:chOff x="4272" y="52"/>
            <a:chExt cx="1436" cy="1158"/>
          </a:xfrm>
        </p:grpSpPr>
        <p:pic>
          <p:nvPicPr>
            <p:cNvPr id="1543" name="Google Shape;1543;p12" descr="Hanoi_buudien"/>
            <p:cNvPicPr preferRelativeResize="0"/>
            <p:nvPr/>
          </p:nvPicPr>
          <p:blipFill rotWithShape="1">
            <a:blip r:embed="rId10">
              <a:alphaModFix/>
            </a:blip>
            <a:srcRect b="29630"/>
            <a:stretch/>
          </p:blipFill>
          <p:spPr>
            <a:xfrm>
              <a:off x="4272" y="52"/>
              <a:ext cx="1436" cy="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4" name="Google Shape;1544;p12"/>
            <p:cNvSpPr txBox="1"/>
            <p:nvPr/>
          </p:nvSpPr>
          <p:spPr>
            <a:xfrm>
              <a:off x="4581" y="900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4</a:t>
              </a:r>
              <a:endParaRPr/>
            </a:p>
          </p:txBody>
        </p:sp>
      </p:grpSp>
      <p:cxnSp>
        <p:nvCxnSpPr>
          <p:cNvPr id="1545" name="Google Shape;1545;p12"/>
          <p:cNvCxnSpPr/>
          <p:nvPr/>
        </p:nvCxnSpPr>
        <p:spPr>
          <a:xfrm rot="10800000" flipH="1">
            <a:off x="5841600" y="870381"/>
            <a:ext cx="548805" cy="2812343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46" name="Google Shape;1546;p12"/>
          <p:cNvGrpSpPr/>
          <p:nvPr/>
        </p:nvGrpSpPr>
        <p:grpSpPr>
          <a:xfrm>
            <a:off x="6422857" y="3513944"/>
            <a:ext cx="1657350" cy="1549003"/>
            <a:chOff x="4320" y="2832"/>
            <a:chExt cx="1392" cy="1301"/>
          </a:xfrm>
        </p:grpSpPr>
        <p:pic>
          <p:nvPicPr>
            <p:cNvPr id="1547" name="Google Shape;1547;p12" descr="p72_tauhoa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320" y="2832"/>
              <a:ext cx="1392" cy="1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8" name="Google Shape;1548;p12"/>
            <p:cNvSpPr txBox="1"/>
            <p:nvPr/>
          </p:nvSpPr>
          <p:spPr>
            <a:xfrm>
              <a:off x="4656" y="3823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6</a:t>
              </a:r>
              <a:endParaRPr/>
            </a:p>
          </p:txBody>
        </p:sp>
      </p:grpSp>
      <p:cxnSp>
        <p:nvCxnSpPr>
          <p:cNvPr id="1549" name="Google Shape;1549;p12"/>
          <p:cNvCxnSpPr/>
          <p:nvPr/>
        </p:nvCxnSpPr>
        <p:spPr>
          <a:xfrm>
            <a:off x="5512004" y="4555414"/>
            <a:ext cx="910854" cy="136092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50" name="Google Shape;1550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38663" y="1716157"/>
            <a:ext cx="1741544" cy="13061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1" name="Google Shape;1551;p12"/>
          <p:cNvCxnSpPr/>
          <p:nvPr/>
        </p:nvCxnSpPr>
        <p:spPr>
          <a:xfrm>
            <a:off x="2859870" y="870381"/>
            <a:ext cx="503330" cy="287502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70"/>
    </mc:Choice>
    <mc:Fallback>
      <p:transition spd="slow" advTm="51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3"/>
          <p:cNvSpPr txBox="1">
            <a:spLocks noGrp="1"/>
          </p:cNvSpPr>
          <p:nvPr>
            <p:ph type="title"/>
          </p:nvPr>
        </p:nvSpPr>
        <p:spPr>
          <a:xfrm>
            <a:off x="1031275" y="118302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200" dirty="0"/>
              <a:t>NEW WORDS</a:t>
            </a:r>
            <a:r>
              <a:rPr lang="en-US" sz="7000" dirty="0"/>
              <a:t>:</a:t>
            </a:r>
            <a:endParaRPr sz="7000" dirty="0"/>
          </a:p>
        </p:txBody>
      </p:sp>
      <p:grpSp>
        <p:nvGrpSpPr>
          <p:cNvPr id="1562" name="Google Shape;1562;p1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563" name="Google Shape;1563;p1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8" name="Google Shape;1568;p13">
            <a:hlinkClick r:id="rId6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69" name="Google Shape;1569;p13">
            <a:hlinkClick r:id="" action="ppaction://noaction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70" name="Google Shape;1570;p1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71" name="Google Shape;1571;p13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72" name="Google Shape;1572;p13"/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73" name="Google Shape;1573;p13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74" name="Google Shape;1574;p13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13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3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584;p14"/>
          <p:cNvSpPr txBox="1"/>
          <p:nvPr/>
        </p:nvSpPr>
        <p:spPr>
          <a:xfrm>
            <a:off x="910375" y="978849"/>
            <a:ext cx="2287635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tourist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 strike="noStrike" cap="none" dirty="0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(n) </a:t>
            </a:r>
            <a:endParaRPr sz="2800" b="1" i="0" u="none" strike="noStrike" cap="none" dirty="0">
              <a:solidFill>
                <a:srgbClr val="0000C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1585;p14"/>
          <p:cNvSpPr txBox="1"/>
          <p:nvPr/>
        </p:nvSpPr>
        <p:spPr>
          <a:xfrm>
            <a:off x="4664521" y="926884"/>
            <a:ext cx="2347412" cy="52318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lịch</a:t>
            </a:r>
            <a:endParaRPr sz="2800" b="1" i="1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1622;p15"/>
          <p:cNvSpPr txBox="1"/>
          <p:nvPr/>
        </p:nvSpPr>
        <p:spPr>
          <a:xfrm>
            <a:off x="910375" y="1657568"/>
            <a:ext cx="3291201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souvenir shop (n) </a:t>
            </a:r>
            <a:endParaRPr sz="2800" b="1" i="0" u="none" strike="noStrike" cap="none" dirty="0">
              <a:solidFill>
                <a:srgbClr val="0000C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" name="Google Shape;1623;p15"/>
          <p:cNvSpPr txBox="1"/>
          <p:nvPr/>
        </p:nvSpPr>
        <p:spPr>
          <a:xfrm>
            <a:off x="4670634" y="1608003"/>
            <a:ext cx="3646271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cửa</a:t>
            </a:r>
            <a:r>
              <a:rPr lang="en-US" sz="24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4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bán</a:t>
            </a:r>
            <a:r>
              <a:rPr lang="en-US" sz="24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24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24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endParaRPr sz="2400" b="1" i="1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1594;p15"/>
          <p:cNvSpPr txBox="1"/>
          <p:nvPr/>
        </p:nvSpPr>
        <p:spPr>
          <a:xfrm>
            <a:off x="943082" y="2376427"/>
            <a:ext cx="3393211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 straight ahead</a:t>
            </a:r>
            <a:endParaRPr dirty="0"/>
          </a:p>
        </p:txBody>
      </p:sp>
      <p:sp>
        <p:nvSpPr>
          <p:cNvPr id="29" name="Google Shape;1595;p15"/>
          <p:cNvSpPr txBox="1"/>
          <p:nvPr/>
        </p:nvSpPr>
        <p:spPr>
          <a:xfrm>
            <a:off x="4670634" y="2336288"/>
            <a:ext cx="1753141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thẳng</a:t>
            </a:r>
            <a:endParaRPr dirty="0"/>
          </a:p>
        </p:txBody>
      </p:sp>
      <p:sp>
        <p:nvSpPr>
          <p:cNvPr id="30" name="Google Shape;1635;p16"/>
          <p:cNvSpPr txBox="1"/>
          <p:nvPr/>
        </p:nvSpPr>
        <p:spPr>
          <a:xfrm>
            <a:off x="959681" y="3063954"/>
            <a:ext cx="3376612" cy="461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take the first street:</a:t>
            </a:r>
            <a:endParaRPr dirty="0"/>
          </a:p>
        </p:txBody>
      </p:sp>
      <p:sp>
        <p:nvSpPr>
          <p:cNvPr id="31" name="Google Shape;1636;p16"/>
          <p:cNvSpPr txBox="1"/>
          <p:nvPr/>
        </p:nvSpPr>
        <p:spPr>
          <a:xfrm>
            <a:off x="4664520" y="2995297"/>
            <a:ext cx="3808555" cy="523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rẽ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con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endParaRPr sz="2800" b="1" i="1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1676;p17"/>
          <p:cNvSpPr txBox="1"/>
          <p:nvPr/>
        </p:nvSpPr>
        <p:spPr>
          <a:xfrm>
            <a:off x="959681" y="3612616"/>
            <a:ext cx="3575559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take the second street</a:t>
            </a:r>
            <a:endParaRPr dirty="0"/>
          </a:p>
        </p:txBody>
      </p:sp>
      <p:sp>
        <p:nvSpPr>
          <p:cNvPr id="33" name="Google Shape;1677;p17"/>
          <p:cNvSpPr txBox="1"/>
          <p:nvPr/>
        </p:nvSpPr>
        <p:spPr>
          <a:xfrm>
            <a:off x="4664520" y="3643740"/>
            <a:ext cx="3751730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rẽ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con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endParaRPr sz="2800" b="1" i="1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1738;p18"/>
          <p:cNvSpPr txBox="1"/>
          <p:nvPr/>
        </p:nvSpPr>
        <p:spPr>
          <a:xfrm>
            <a:off x="910375" y="4263242"/>
            <a:ext cx="3624865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take the third street:</a:t>
            </a:r>
            <a:endParaRPr dirty="0"/>
          </a:p>
        </p:txBody>
      </p:sp>
      <p:sp>
        <p:nvSpPr>
          <p:cNvPr id="35" name="Google Shape;1739;p18"/>
          <p:cNvSpPr txBox="1"/>
          <p:nvPr/>
        </p:nvSpPr>
        <p:spPr>
          <a:xfrm>
            <a:off x="4616611" y="4240799"/>
            <a:ext cx="3775906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rẽ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con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endParaRPr sz="2800" b="1" i="1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15"/>
    </mc:Choice>
    <mc:Fallback>
      <p:transition spd="slow" advTm="50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21"/>
          <p:cNvSpPr txBox="1">
            <a:spLocks noGrp="1"/>
          </p:cNvSpPr>
          <p:nvPr>
            <p:ph type="subTitle" idx="1"/>
          </p:nvPr>
        </p:nvSpPr>
        <p:spPr>
          <a:xfrm>
            <a:off x="154297" y="1232150"/>
            <a:ext cx="8168228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400"/>
          </a:p>
        </p:txBody>
      </p:sp>
      <p:pic>
        <p:nvPicPr>
          <p:cNvPr id="1784" name="Google Shape;1784;p21" descr="Untitled-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6623" y="779555"/>
            <a:ext cx="6826189" cy="395326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85" name="Google Shape;1785;p21"/>
          <p:cNvSpPr/>
          <p:nvPr/>
        </p:nvSpPr>
        <p:spPr>
          <a:xfrm>
            <a:off x="1502373" y="4114800"/>
            <a:ext cx="1197965" cy="3857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Tourist</a:t>
            </a:r>
          </a:p>
        </p:txBody>
      </p:sp>
      <p:sp>
        <p:nvSpPr>
          <p:cNvPr id="1786" name="Google Shape;1786;p21"/>
          <p:cNvSpPr/>
          <p:nvPr/>
        </p:nvSpPr>
        <p:spPr>
          <a:xfrm>
            <a:off x="6688661" y="4269162"/>
            <a:ext cx="684551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Nga</a:t>
            </a:r>
            <a:endParaRPr b="0" i="0" dirty="0">
              <a:ln w="19050" cap="flat" cmpd="sng">
                <a:solidFill>
                  <a:srgbClr val="99CC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Impact"/>
            </a:endParaRPr>
          </a:p>
        </p:txBody>
      </p:sp>
      <p:cxnSp>
        <p:nvCxnSpPr>
          <p:cNvPr id="1787" name="Google Shape;1787;p21"/>
          <p:cNvCxnSpPr/>
          <p:nvPr/>
        </p:nvCxnSpPr>
        <p:spPr>
          <a:xfrm rot="10800000" flipH="1">
            <a:off x="2630149" y="3943350"/>
            <a:ext cx="684551" cy="2857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8" name="Google Shape;1788;p21"/>
          <p:cNvCxnSpPr/>
          <p:nvPr/>
        </p:nvCxnSpPr>
        <p:spPr>
          <a:xfrm rot="10800000">
            <a:off x="4827458" y="4114800"/>
            <a:ext cx="1742494" cy="2857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9" name="Google Shape;1789;p21"/>
          <p:cNvSpPr/>
          <p:nvPr/>
        </p:nvSpPr>
        <p:spPr>
          <a:xfrm>
            <a:off x="3732026" y="1155469"/>
            <a:ext cx="3583798" cy="743990"/>
          </a:xfrm>
          <a:prstGeom prst="wedgeRoundRectCallout">
            <a:avLst>
              <a:gd name="adj1" fmla="val -17674"/>
              <a:gd name="adj2" fmla="val 3640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are asking and answering about the way.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1"/>
          <p:cNvSpPr txBox="1"/>
          <p:nvPr/>
        </p:nvSpPr>
        <p:spPr>
          <a:xfrm>
            <a:off x="684232" y="170973"/>
            <a:ext cx="7405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 2.Listen and repeat. Then practice the dialogue with a partner</a:t>
            </a:r>
            <a:endParaRPr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19"/>
    </mc:Choice>
    <mc:Fallback>
      <p:transition spd="slow" advTm="40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22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96" name="Google Shape;1796;p22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pic>
        <p:nvPicPr>
          <p:cNvPr id="1797" name="Google Shape;1797;p22" descr="Untitled-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677" y="1230249"/>
            <a:ext cx="3115188" cy="2300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98" name="Google Shape;1798;p22"/>
          <p:cNvSpPr/>
          <p:nvPr/>
        </p:nvSpPr>
        <p:spPr>
          <a:xfrm>
            <a:off x="3259326" y="225151"/>
            <a:ext cx="5857012" cy="2743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A2. Listen and repeat: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1800" b="0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</a:t>
            </a:r>
            <a:r>
              <a:rPr lang="en-US" sz="18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Excuse me. Is there a souvenir shop near here?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0" i="0" u="none" strike="noStrike" cap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</a:t>
            </a:r>
            <a:r>
              <a:rPr lang="en-US" sz="18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Yes. There is one on Hang Bai street.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Tourist</a:t>
            </a:r>
            <a:r>
              <a:rPr lang="en-US" sz="18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Could you tell me how to get there?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0" i="0" u="none" strike="noStrike" cap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</a:t>
            </a:r>
            <a:r>
              <a:rPr lang="en-US" sz="18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Go straight ahead. Take the second street on the left. The souvenir shop is on the right, opposite the post office.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Tourist</a:t>
            </a:r>
            <a:r>
              <a:rPr lang="en-US" sz="18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Thank you.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0" i="0" u="none" strike="noStrike" cap="none" dirty="0" err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</a:t>
            </a:r>
            <a:r>
              <a:rPr lang="en-US" sz="1800" b="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You’re welcome.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9" name="Google Shape;1799;p22"/>
          <p:cNvSpPr/>
          <p:nvPr/>
        </p:nvSpPr>
        <p:spPr>
          <a:xfrm>
            <a:off x="3255865" y="3077401"/>
            <a:ext cx="5919258" cy="190413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Excuse me. Could you show me the way to the supermarket, please?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Nga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supermarket? OK. Go straight ahead. Take the first street on the right. The supermarket is in front of you.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Tourist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Thanks a lot.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Nga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You’re welcome.</a:t>
            </a:r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82"/>
    </mc:Choice>
    <mc:Fallback>
      <p:transition spd="slow" advTm="50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6"/>
          <p:cNvSpPr txBox="1"/>
          <p:nvPr/>
        </p:nvSpPr>
        <p:spPr>
          <a:xfrm>
            <a:off x="546803" y="106090"/>
            <a:ext cx="75809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sng" strike="noStrike" cap="none" dirty="0" smtClean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A3. Look at the street map. Practice the dialogue with a partner</a:t>
            </a:r>
            <a:endParaRPr sz="3200" dirty="0"/>
          </a:p>
        </p:txBody>
      </p:sp>
      <p:grpSp>
        <p:nvGrpSpPr>
          <p:cNvPr id="1637" name="Google Shape;1637;p16"/>
          <p:cNvGrpSpPr/>
          <p:nvPr/>
        </p:nvGrpSpPr>
        <p:grpSpPr>
          <a:xfrm>
            <a:off x="621047" y="1183268"/>
            <a:ext cx="7848600" cy="3438525"/>
            <a:chOff x="453" y="1717"/>
            <a:chExt cx="4944" cy="2166"/>
          </a:xfrm>
        </p:grpSpPr>
        <p:sp>
          <p:nvSpPr>
            <p:cNvPr id="1638" name="Google Shape;1638;p16"/>
            <p:cNvSpPr txBox="1"/>
            <p:nvPr/>
          </p:nvSpPr>
          <p:spPr>
            <a:xfrm rot="-5400000">
              <a:off x="-510" y="2693"/>
              <a:ext cx="2154" cy="22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PARK</a:t>
              </a:r>
              <a:endParaRPr/>
            </a:p>
          </p:txBody>
        </p:sp>
        <p:sp>
          <p:nvSpPr>
            <p:cNvPr id="1639" name="Google Shape;1639;p16"/>
            <p:cNvSpPr txBox="1"/>
            <p:nvPr/>
          </p:nvSpPr>
          <p:spPr>
            <a:xfrm>
              <a:off x="883" y="3074"/>
              <a:ext cx="817" cy="80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MARKET</a:t>
              </a:r>
              <a:endParaRPr/>
            </a:p>
          </p:txBody>
        </p:sp>
        <p:sp>
          <p:nvSpPr>
            <p:cNvPr id="1640" name="Google Shape;1640;p16"/>
            <p:cNvSpPr txBox="1"/>
            <p:nvPr/>
          </p:nvSpPr>
          <p:spPr>
            <a:xfrm>
              <a:off x="1700" y="3611"/>
              <a:ext cx="930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BOOKSTORE</a:t>
              </a:r>
              <a:endParaRPr/>
            </a:p>
          </p:txBody>
        </p:sp>
        <p:sp>
          <p:nvSpPr>
            <p:cNvPr id="1641" name="Google Shape;1641;p16"/>
            <p:cNvSpPr txBox="1"/>
            <p:nvPr/>
          </p:nvSpPr>
          <p:spPr>
            <a:xfrm rot="-5400000">
              <a:off x="2797" y="3377"/>
              <a:ext cx="612" cy="40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SCHOOL</a:t>
              </a:r>
              <a:endParaRPr/>
            </a:p>
          </p:txBody>
        </p:sp>
        <p:sp>
          <p:nvSpPr>
            <p:cNvPr id="1642" name="Google Shape;1642;p16"/>
            <p:cNvSpPr txBox="1"/>
            <p:nvPr/>
          </p:nvSpPr>
          <p:spPr>
            <a:xfrm>
              <a:off x="3307" y="3566"/>
              <a:ext cx="661" cy="31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MUSEUM</a:t>
              </a:r>
              <a:endParaRPr/>
            </a:p>
          </p:txBody>
        </p:sp>
        <p:sp>
          <p:nvSpPr>
            <p:cNvPr id="1643" name="Google Shape;1643;p16"/>
            <p:cNvSpPr txBox="1"/>
            <p:nvPr/>
          </p:nvSpPr>
          <p:spPr>
            <a:xfrm>
              <a:off x="4240" y="3067"/>
              <a:ext cx="1157" cy="816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STADIUM</a:t>
              </a: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453" y="1723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6"/>
            <p:cNvSpPr txBox="1"/>
            <p:nvPr/>
          </p:nvSpPr>
          <p:spPr>
            <a:xfrm>
              <a:off x="3378" y="2114"/>
              <a:ext cx="567" cy="36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SHOE STORE</a:t>
              </a:r>
              <a:endParaRPr dirty="0"/>
            </a:p>
          </p:txBody>
        </p:sp>
        <p:sp>
          <p:nvSpPr>
            <p:cNvPr id="1646" name="Google Shape;1646;p16"/>
            <p:cNvSpPr txBox="1"/>
            <p:nvPr/>
          </p:nvSpPr>
          <p:spPr>
            <a:xfrm>
              <a:off x="883" y="1729"/>
              <a:ext cx="704" cy="295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BAKERY</a:t>
              </a:r>
              <a:endParaRPr/>
            </a:p>
          </p:txBody>
        </p:sp>
        <p:sp>
          <p:nvSpPr>
            <p:cNvPr id="1647" name="Google Shape;1647;p16"/>
            <p:cNvSpPr txBox="1"/>
            <p:nvPr/>
          </p:nvSpPr>
          <p:spPr>
            <a:xfrm>
              <a:off x="883" y="2019"/>
              <a:ext cx="704" cy="32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TOY STORE</a:t>
              </a:r>
              <a:endParaRPr/>
            </a:p>
          </p:txBody>
        </p:sp>
        <p:sp>
          <p:nvSpPr>
            <p:cNvPr id="1648" name="Google Shape;1648;p16"/>
            <p:cNvSpPr txBox="1"/>
            <p:nvPr/>
          </p:nvSpPr>
          <p:spPr>
            <a:xfrm>
              <a:off x="883" y="2341"/>
              <a:ext cx="704" cy="340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MOVIE THEATER</a:t>
              </a:r>
              <a:endParaRPr/>
            </a:p>
          </p:txBody>
        </p:sp>
        <p:sp>
          <p:nvSpPr>
            <p:cNvPr id="1649" name="Google Shape;1649;p16"/>
            <p:cNvSpPr txBox="1"/>
            <p:nvPr/>
          </p:nvSpPr>
          <p:spPr>
            <a:xfrm>
              <a:off x="1700" y="3083"/>
              <a:ext cx="930" cy="528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SOUVENIR SHOP</a:t>
              </a:r>
              <a:endParaRPr dirty="0"/>
            </a:p>
          </p:txBody>
        </p:sp>
        <p:sp>
          <p:nvSpPr>
            <p:cNvPr id="1650" name="Google Shape;1650;p16"/>
            <p:cNvSpPr txBox="1"/>
            <p:nvPr/>
          </p:nvSpPr>
          <p:spPr>
            <a:xfrm>
              <a:off x="1587" y="2319"/>
              <a:ext cx="1043" cy="362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DRUGSTORE</a:t>
              </a:r>
              <a:endParaRPr/>
            </a:p>
          </p:txBody>
        </p:sp>
        <p:sp>
          <p:nvSpPr>
            <p:cNvPr id="1651" name="Google Shape;1651;p16"/>
            <p:cNvSpPr txBox="1"/>
            <p:nvPr/>
          </p:nvSpPr>
          <p:spPr>
            <a:xfrm>
              <a:off x="1587" y="1729"/>
              <a:ext cx="1043" cy="59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HOSPITAL</a:t>
              </a:r>
              <a:endParaRPr/>
            </a:p>
          </p:txBody>
        </p:sp>
        <p:sp>
          <p:nvSpPr>
            <p:cNvPr id="1652" name="Google Shape;1652;p16"/>
            <p:cNvSpPr txBox="1"/>
            <p:nvPr/>
          </p:nvSpPr>
          <p:spPr>
            <a:xfrm>
              <a:off x="2902" y="1729"/>
              <a:ext cx="1043" cy="38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653" name="Google Shape;1653;p16"/>
            <p:cNvSpPr txBox="1"/>
            <p:nvPr/>
          </p:nvSpPr>
          <p:spPr>
            <a:xfrm>
              <a:off x="2902" y="2114"/>
              <a:ext cx="476" cy="363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BANK</a:t>
              </a:r>
              <a:endParaRPr/>
            </a:p>
          </p:txBody>
        </p:sp>
        <p:sp>
          <p:nvSpPr>
            <p:cNvPr id="1654" name="Google Shape;1654;p16"/>
            <p:cNvSpPr txBox="1"/>
            <p:nvPr/>
          </p:nvSpPr>
          <p:spPr>
            <a:xfrm>
              <a:off x="2902" y="2477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HOTEL</a:t>
              </a:r>
              <a:endParaRPr/>
            </a:p>
          </p:txBody>
        </p:sp>
        <p:sp>
          <p:nvSpPr>
            <p:cNvPr id="1655" name="Google Shape;1655;p16"/>
            <p:cNvSpPr txBox="1"/>
            <p:nvPr/>
          </p:nvSpPr>
          <p:spPr>
            <a:xfrm>
              <a:off x="2902" y="3067"/>
              <a:ext cx="1066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POST OFFICE</a:t>
              </a:r>
              <a:endParaRPr/>
            </a:p>
          </p:txBody>
        </p:sp>
        <p:sp>
          <p:nvSpPr>
            <p:cNvPr id="1656" name="Google Shape;1656;p16"/>
            <p:cNvSpPr txBox="1"/>
            <p:nvPr/>
          </p:nvSpPr>
          <p:spPr>
            <a:xfrm>
              <a:off x="3308" y="3271"/>
              <a:ext cx="660" cy="295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POLICE STATION</a:t>
              </a:r>
              <a:endParaRPr/>
            </a:p>
          </p:txBody>
        </p:sp>
        <p:sp>
          <p:nvSpPr>
            <p:cNvPr id="1657" name="Google Shape;1657;p16"/>
            <p:cNvSpPr txBox="1"/>
            <p:nvPr/>
          </p:nvSpPr>
          <p:spPr>
            <a:xfrm rot="-5400000">
              <a:off x="3968" y="2001"/>
              <a:ext cx="952" cy="40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SUPERMARKET</a:t>
              </a:r>
              <a:endParaRPr/>
            </a:p>
          </p:txBody>
        </p:sp>
        <p:sp>
          <p:nvSpPr>
            <p:cNvPr id="1658" name="Google Shape;1658;p16"/>
            <p:cNvSpPr txBox="1"/>
            <p:nvPr/>
          </p:nvSpPr>
          <p:spPr>
            <a:xfrm>
              <a:off x="4648" y="1729"/>
              <a:ext cx="749" cy="952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FACTORY</a:t>
              </a:r>
              <a:endParaRPr/>
            </a:p>
          </p:txBody>
        </p:sp>
        <p:sp>
          <p:nvSpPr>
            <p:cNvPr id="1659" name="Google Shape;1659;p16"/>
            <p:cNvSpPr txBox="1"/>
            <p:nvPr/>
          </p:nvSpPr>
          <p:spPr>
            <a:xfrm>
              <a:off x="2902" y="2471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453" y="1717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1" name="Google Shape;1661;p16"/>
          <p:cNvSpPr/>
          <p:nvPr/>
        </p:nvSpPr>
        <p:spPr>
          <a:xfrm>
            <a:off x="6346998" y="3291862"/>
            <a:ext cx="1671638" cy="581025"/>
          </a:xfrm>
          <a:custGeom>
            <a:avLst/>
            <a:gdLst/>
            <a:ahLst/>
            <a:cxnLst/>
            <a:rect l="l" t="t" r="r" b="b"/>
            <a:pathLst>
              <a:path w="1053" h="366" extrusionOk="0">
                <a:moveTo>
                  <a:pt x="1053" y="0"/>
                </a:moveTo>
                <a:lnTo>
                  <a:pt x="0" y="14"/>
                </a:lnTo>
                <a:lnTo>
                  <a:pt x="8" y="366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16"/>
          <p:cNvSpPr/>
          <p:nvPr/>
        </p:nvSpPr>
        <p:spPr>
          <a:xfrm>
            <a:off x="6335064" y="2562351"/>
            <a:ext cx="1666875" cy="553842"/>
          </a:xfrm>
          <a:custGeom>
            <a:avLst/>
            <a:gdLst/>
            <a:ahLst/>
            <a:cxnLst/>
            <a:rect l="l" t="t" r="r" b="b"/>
            <a:pathLst>
              <a:path w="1050" h="495" extrusionOk="0">
                <a:moveTo>
                  <a:pt x="1050" y="477"/>
                </a:moveTo>
                <a:lnTo>
                  <a:pt x="0" y="495"/>
                </a:lnTo>
                <a:lnTo>
                  <a:pt x="7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6" name="Google Shape;1666;p16" descr="Walk-02-ju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998887" y="2941153"/>
            <a:ext cx="365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43"/>
    </mc:Choice>
    <mc:Fallback>
      <p:transition spd="slow" advTm="81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oogle Shape;2081;p30"/>
          <p:cNvGrpSpPr/>
          <p:nvPr/>
        </p:nvGrpSpPr>
        <p:grpSpPr>
          <a:xfrm>
            <a:off x="788807" y="1024281"/>
            <a:ext cx="7831491" cy="3572658"/>
            <a:chOff x="3689050" y="1721707"/>
            <a:chExt cx="1419425" cy="686000"/>
          </a:xfrm>
        </p:grpSpPr>
        <p:sp>
          <p:nvSpPr>
            <p:cNvPr id="2082" name="Google Shape;2082;p30"/>
            <p:cNvSpPr/>
            <p:nvPr/>
          </p:nvSpPr>
          <p:spPr>
            <a:xfrm>
              <a:off x="3689050" y="1721707"/>
              <a:ext cx="1419425" cy="686000"/>
            </a:xfrm>
            <a:custGeom>
              <a:avLst/>
              <a:gdLst/>
              <a:ahLst/>
              <a:cxnLst/>
              <a:rect l="l" t="t" r="r" b="b"/>
              <a:pathLst>
                <a:path w="56777" h="27440" extrusionOk="0">
                  <a:moveTo>
                    <a:pt x="28389" y="502"/>
                  </a:moveTo>
                  <a:cubicBezTo>
                    <a:pt x="29497" y="2135"/>
                    <a:pt x="31367" y="3149"/>
                    <a:pt x="33297" y="3149"/>
                  </a:cubicBezTo>
                  <a:cubicBezTo>
                    <a:pt x="33917" y="3149"/>
                    <a:pt x="34544" y="3044"/>
                    <a:pt x="35154" y="2820"/>
                  </a:cubicBezTo>
                  <a:cubicBezTo>
                    <a:pt x="37167" y="2081"/>
                    <a:pt x="38705" y="821"/>
                    <a:pt x="40941" y="689"/>
                  </a:cubicBezTo>
                  <a:cubicBezTo>
                    <a:pt x="41083" y="681"/>
                    <a:pt x="41230" y="677"/>
                    <a:pt x="41381" y="677"/>
                  </a:cubicBezTo>
                  <a:cubicBezTo>
                    <a:pt x="43567" y="677"/>
                    <a:pt x="46533" y="1569"/>
                    <a:pt x="46200" y="4256"/>
                  </a:cubicBezTo>
                  <a:cubicBezTo>
                    <a:pt x="46180" y="4419"/>
                    <a:pt x="46311" y="4497"/>
                    <a:pt x="46445" y="4497"/>
                  </a:cubicBezTo>
                  <a:cubicBezTo>
                    <a:pt x="46514" y="4497"/>
                    <a:pt x="46584" y="4477"/>
                    <a:pt x="46633" y="4437"/>
                  </a:cubicBezTo>
                  <a:cubicBezTo>
                    <a:pt x="48037" y="3318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7"/>
                  </a:cubicBezTo>
                  <a:cubicBezTo>
                    <a:pt x="55667" y="7394"/>
                    <a:pt x="53731" y="11698"/>
                    <a:pt x="56278" y="12753"/>
                  </a:cubicBezTo>
                  <a:cubicBezTo>
                    <a:pt x="53268" y="14141"/>
                    <a:pt x="55685" y="17971"/>
                    <a:pt x="55741" y="20174"/>
                  </a:cubicBezTo>
                  <a:cubicBezTo>
                    <a:pt x="55800" y="22464"/>
                    <a:pt x="54212" y="24134"/>
                    <a:pt x="51940" y="24235"/>
                  </a:cubicBezTo>
                  <a:cubicBezTo>
                    <a:pt x="51863" y="24239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2"/>
                  </a:cubicBezTo>
                  <a:cubicBezTo>
                    <a:pt x="46408" y="22495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7"/>
                  </a:cubicBezTo>
                  <a:cubicBezTo>
                    <a:pt x="46271" y="22681"/>
                    <a:pt x="46244" y="22725"/>
                    <a:pt x="46239" y="22786"/>
                  </a:cubicBezTo>
                  <a:cubicBezTo>
                    <a:pt x="46027" y="25118"/>
                    <a:pt x="44272" y="26844"/>
                    <a:pt x="41919" y="26969"/>
                  </a:cubicBezTo>
                  <a:cubicBezTo>
                    <a:pt x="41803" y="26975"/>
                    <a:pt x="41688" y="26978"/>
                    <a:pt x="41573" y="26978"/>
                  </a:cubicBezTo>
                  <a:cubicBezTo>
                    <a:pt x="39701" y="26978"/>
                    <a:pt x="37924" y="26196"/>
                    <a:pt x="36197" y="25561"/>
                  </a:cubicBezTo>
                  <a:cubicBezTo>
                    <a:pt x="34942" y="25097"/>
                    <a:pt x="33591" y="24670"/>
                    <a:pt x="32236" y="24670"/>
                  </a:cubicBezTo>
                  <a:cubicBezTo>
                    <a:pt x="31829" y="24670"/>
                    <a:pt x="31422" y="24708"/>
                    <a:pt x="31016" y="24796"/>
                  </a:cubicBezTo>
                  <a:cubicBezTo>
                    <a:pt x="29959" y="25027"/>
                    <a:pt x="28722" y="25653"/>
                    <a:pt x="28388" y="26754"/>
                  </a:cubicBezTo>
                  <a:cubicBezTo>
                    <a:pt x="28056" y="25653"/>
                    <a:pt x="26819" y="25027"/>
                    <a:pt x="25761" y="24796"/>
                  </a:cubicBezTo>
                  <a:cubicBezTo>
                    <a:pt x="25356" y="24708"/>
                    <a:pt x="24949" y="24670"/>
                    <a:pt x="24541" y="24670"/>
                  </a:cubicBezTo>
                  <a:cubicBezTo>
                    <a:pt x="23187" y="24670"/>
                    <a:pt x="21835" y="25097"/>
                    <a:pt x="20580" y="25561"/>
                  </a:cubicBezTo>
                  <a:cubicBezTo>
                    <a:pt x="18853" y="26196"/>
                    <a:pt x="17077" y="26978"/>
                    <a:pt x="15205" y="26978"/>
                  </a:cubicBezTo>
                  <a:cubicBezTo>
                    <a:pt x="15090" y="26978"/>
                    <a:pt x="14974" y="26975"/>
                    <a:pt x="14858" y="26969"/>
                  </a:cubicBezTo>
                  <a:cubicBezTo>
                    <a:pt x="12506" y="26844"/>
                    <a:pt x="10751" y="25118"/>
                    <a:pt x="10538" y="22786"/>
                  </a:cubicBezTo>
                  <a:cubicBezTo>
                    <a:pt x="10534" y="22725"/>
                    <a:pt x="10508" y="22681"/>
                    <a:pt x="10474" y="22647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5"/>
                    <a:pt x="10354" y="22502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9"/>
                    <a:pt x="4838" y="24235"/>
                  </a:cubicBezTo>
                  <a:cubicBezTo>
                    <a:pt x="2566" y="24134"/>
                    <a:pt x="977" y="22464"/>
                    <a:pt x="1037" y="20174"/>
                  </a:cubicBezTo>
                  <a:cubicBezTo>
                    <a:pt x="1093" y="17971"/>
                    <a:pt x="3510" y="14141"/>
                    <a:pt x="500" y="12753"/>
                  </a:cubicBezTo>
                  <a:cubicBezTo>
                    <a:pt x="3049" y="11698"/>
                    <a:pt x="1112" y="7394"/>
                    <a:pt x="1176" y="5507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7"/>
                  </a:cubicBezTo>
                  <a:cubicBezTo>
                    <a:pt x="10194" y="4477"/>
                    <a:pt x="10263" y="4497"/>
                    <a:pt x="10332" y="4497"/>
                  </a:cubicBezTo>
                  <a:cubicBezTo>
                    <a:pt x="10466" y="4497"/>
                    <a:pt x="10598" y="4419"/>
                    <a:pt x="10578" y="4256"/>
                  </a:cubicBezTo>
                  <a:cubicBezTo>
                    <a:pt x="10245" y="1569"/>
                    <a:pt x="13210" y="677"/>
                    <a:pt x="15398" y="677"/>
                  </a:cubicBezTo>
                  <a:cubicBezTo>
                    <a:pt x="15549" y="677"/>
                    <a:pt x="15696" y="681"/>
                    <a:pt x="15838" y="689"/>
                  </a:cubicBezTo>
                  <a:cubicBezTo>
                    <a:pt x="18073" y="821"/>
                    <a:pt x="19610" y="2081"/>
                    <a:pt x="21624" y="2820"/>
                  </a:cubicBezTo>
                  <a:cubicBezTo>
                    <a:pt x="22234" y="3043"/>
                    <a:pt x="22861" y="3148"/>
                    <a:pt x="23481" y="3148"/>
                  </a:cubicBezTo>
                  <a:cubicBezTo>
                    <a:pt x="25411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1"/>
                    <a:pt x="28114" y="105"/>
                  </a:cubicBezTo>
                  <a:cubicBezTo>
                    <a:pt x="27160" y="1703"/>
                    <a:pt x="25399" y="2697"/>
                    <a:pt x="23544" y="2697"/>
                  </a:cubicBezTo>
                  <a:cubicBezTo>
                    <a:pt x="23391" y="2697"/>
                    <a:pt x="23237" y="2690"/>
                    <a:pt x="23083" y="2676"/>
                  </a:cubicBezTo>
                  <a:cubicBezTo>
                    <a:pt x="20994" y="2489"/>
                    <a:pt x="19361" y="843"/>
                    <a:pt x="17327" y="377"/>
                  </a:cubicBezTo>
                  <a:cubicBezTo>
                    <a:pt x="16785" y="253"/>
                    <a:pt x="16144" y="184"/>
                    <a:pt x="15471" y="184"/>
                  </a:cubicBezTo>
                  <a:cubicBezTo>
                    <a:pt x="12996" y="184"/>
                    <a:pt x="10087" y="1122"/>
                    <a:pt x="10045" y="3730"/>
                  </a:cubicBezTo>
                  <a:cubicBezTo>
                    <a:pt x="8581" y="2670"/>
                    <a:pt x="6380" y="1520"/>
                    <a:pt x="4421" y="1520"/>
                  </a:cubicBezTo>
                  <a:cubicBezTo>
                    <a:pt x="3580" y="1520"/>
                    <a:pt x="2784" y="1732"/>
                    <a:pt x="2111" y="2254"/>
                  </a:cubicBezTo>
                  <a:cubicBezTo>
                    <a:pt x="1081" y="3053"/>
                    <a:pt x="698" y="4422"/>
                    <a:pt x="691" y="5674"/>
                  </a:cubicBezTo>
                  <a:cubicBezTo>
                    <a:pt x="681" y="7581"/>
                    <a:pt x="2594" y="11589"/>
                    <a:pt x="146" y="12535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8"/>
                    <a:pt x="206" y="13141"/>
                  </a:cubicBezTo>
                  <a:cubicBezTo>
                    <a:pt x="2693" y="14225"/>
                    <a:pt x="1063" y="17375"/>
                    <a:pt x="679" y="19195"/>
                  </a:cubicBezTo>
                  <a:cubicBezTo>
                    <a:pt x="379" y="20613"/>
                    <a:pt x="569" y="22160"/>
                    <a:pt x="1520" y="23305"/>
                  </a:cubicBezTo>
                  <a:cubicBezTo>
                    <a:pt x="2424" y="24397"/>
                    <a:pt x="3624" y="24818"/>
                    <a:pt x="4891" y="24818"/>
                  </a:cubicBezTo>
                  <a:cubicBezTo>
                    <a:pt x="6718" y="24818"/>
                    <a:pt x="8685" y="23943"/>
                    <a:pt x="10107" y="22940"/>
                  </a:cubicBezTo>
                  <a:cubicBezTo>
                    <a:pt x="10352" y="25748"/>
                    <a:pt x="12669" y="27439"/>
                    <a:pt x="15305" y="27439"/>
                  </a:cubicBezTo>
                  <a:cubicBezTo>
                    <a:pt x="15614" y="27439"/>
                    <a:pt x="15927" y="27416"/>
                    <a:pt x="16242" y="27369"/>
                  </a:cubicBezTo>
                  <a:cubicBezTo>
                    <a:pt x="18214" y="27071"/>
                    <a:pt x="19998" y="26094"/>
                    <a:pt x="21889" y="25516"/>
                  </a:cubicBezTo>
                  <a:cubicBezTo>
                    <a:pt x="22751" y="25252"/>
                    <a:pt x="23656" y="25047"/>
                    <a:pt x="24561" y="25047"/>
                  </a:cubicBezTo>
                  <a:cubicBezTo>
                    <a:pt x="24929" y="25047"/>
                    <a:pt x="25297" y="25081"/>
                    <a:pt x="25662" y="25158"/>
                  </a:cubicBezTo>
                  <a:cubicBezTo>
                    <a:pt x="26859" y="25415"/>
                    <a:pt x="27541" y="26073"/>
                    <a:pt x="28301" y="26964"/>
                  </a:cubicBezTo>
                  <a:cubicBezTo>
                    <a:pt x="28315" y="26981"/>
                    <a:pt x="28333" y="26988"/>
                    <a:pt x="28350" y="26988"/>
                  </a:cubicBezTo>
                  <a:cubicBezTo>
                    <a:pt x="28364" y="26988"/>
                    <a:pt x="28377" y="26983"/>
                    <a:pt x="28389" y="26976"/>
                  </a:cubicBezTo>
                  <a:cubicBezTo>
                    <a:pt x="28401" y="26983"/>
                    <a:pt x="28414" y="26988"/>
                    <a:pt x="28428" y="26988"/>
                  </a:cubicBezTo>
                  <a:cubicBezTo>
                    <a:pt x="28445" y="26988"/>
                    <a:pt x="28463" y="26981"/>
                    <a:pt x="28477" y="26964"/>
                  </a:cubicBezTo>
                  <a:cubicBezTo>
                    <a:pt x="29239" y="26073"/>
                    <a:pt x="29922" y="25415"/>
                    <a:pt x="31116" y="25158"/>
                  </a:cubicBezTo>
                  <a:cubicBezTo>
                    <a:pt x="31481" y="25081"/>
                    <a:pt x="31848" y="25047"/>
                    <a:pt x="32216" y="25047"/>
                  </a:cubicBezTo>
                  <a:cubicBezTo>
                    <a:pt x="33121" y="25047"/>
                    <a:pt x="34027" y="25252"/>
                    <a:pt x="34889" y="25516"/>
                  </a:cubicBezTo>
                  <a:cubicBezTo>
                    <a:pt x="36780" y="26094"/>
                    <a:pt x="38565" y="27071"/>
                    <a:pt x="40536" y="27369"/>
                  </a:cubicBezTo>
                  <a:cubicBezTo>
                    <a:pt x="40851" y="27416"/>
                    <a:pt x="41165" y="27439"/>
                    <a:pt x="41474" y="27439"/>
                  </a:cubicBezTo>
                  <a:cubicBezTo>
                    <a:pt x="44111" y="27439"/>
                    <a:pt x="46425" y="25748"/>
                    <a:pt x="46671" y="22940"/>
                  </a:cubicBezTo>
                  <a:cubicBezTo>
                    <a:pt x="48093" y="23943"/>
                    <a:pt x="50059" y="24818"/>
                    <a:pt x="51886" y="24818"/>
                  </a:cubicBezTo>
                  <a:cubicBezTo>
                    <a:pt x="53154" y="24818"/>
                    <a:pt x="54354" y="24397"/>
                    <a:pt x="55258" y="23305"/>
                  </a:cubicBezTo>
                  <a:cubicBezTo>
                    <a:pt x="56209" y="22160"/>
                    <a:pt x="56399" y="20613"/>
                    <a:pt x="56098" y="19195"/>
                  </a:cubicBezTo>
                  <a:cubicBezTo>
                    <a:pt x="55715" y="17375"/>
                    <a:pt x="54085" y="14227"/>
                    <a:pt x="56574" y="13141"/>
                  </a:cubicBezTo>
                  <a:cubicBezTo>
                    <a:pt x="56717" y="13078"/>
                    <a:pt x="56723" y="12942"/>
                    <a:pt x="56659" y="12839"/>
                  </a:cubicBezTo>
                  <a:cubicBezTo>
                    <a:pt x="56765" y="12783"/>
                    <a:pt x="56777" y="12593"/>
                    <a:pt x="56632" y="12535"/>
                  </a:cubicBezTo>
                  <a:cubicBezTo>
                    <a:pt x="54184" y="11589"/>
                    <a:pt x="56098" y="7581"/>
                    <a:pt x="56087" y="5674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3" y="1732"/>
                    <a:pt x="53197" y="1520"/>
                    <a:pt x="52357" y="1520"/>
                  </a:cubicBezTo>
                  <a:cubicBezTo>
                    <a:pt x="50399" y="1520"/>
                    <a:pt x="48199" y="2670"/>
                    <a:pt x="46736" y="3730"/>
                  </a:cubicBezTo>
                  <a:cubicBezTo>
                    <a:pt x="46692" y="1122"/>
                    <a:pt x="43782" y="184"/>
                    <a:pt x="41308" y="184"/>
                  </a:cubicBezTo>
                  <a:cubicBezTo>
                    <a:pt x="40636" y="184"/>
                    <a:pt x="39995" y="253"/>
                    <a:pt x="39454" y="377"/>
                  </a:cubicBezTo>
                  <a:cubicBezTo>
                    <a:pt x="37417" y="843"/>
                    <a:pt x="35784" y="2489"/>
                    <a:pt x="33694" y="2676"/>
                  </a:cubicBezTo>
                  <a:cubicBezTo>
                    <a:pt x="33541" y="2690"/>
                    <a:pt x="33387" y="2697"/>
                    <a:pt x="33234" y="2697"/>
                  </a:cubicBezTo>
                  <a:cubicBezTo>
                    <a:pt x="31380" y="2697"/>
                    <a:pt x="29617" y="1703"/>
                    <a:pt x="28664" y="105"/>
                  </a:cubicBezTo>
                  <a:cubicBezTo>
                    <a:pt x="28619" y="31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2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3701525" y="1734257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39811" y="1151"/>
                  </a:moveTo>
                  <a:cubicBezTo>
                    <a:pt x="39868" y="1151"/>
                    <a:pt x="39903" y="1228"/>
                    <a:pt x="39859" y="1269"/>
                  </a:cubicBezTo>
                  <a:cubicBezTo>
                    <a:pt x="39504" y="1625"/>
                    <a:pt x="38862" y="1764"/>
                    <a:pt x="38384" y="1838"/>
                  </a:cubicBezTo>
                  <a:cubicBezTo>
                    <a:pt x="38380" y="1838"/>
                    <a:pt x="38375" y="1839"/>
                    <a:pt x="38371" y="1839"/>
                  </a:cubicBezTo>
                  <a:cubicBezTo>
                    <a:pt x="38293" y="1839"/>
                    <a:pt x="38262" y="1721"/>
                    <a:pt x="38347" y="1704"/>
                  </a:cubicBezTo>
                  <a:cubicBezTo>
                    <a:pt x="38601" y="1649"/>
                    <a:pt x="38851" y="1577"/>
                    <a:pt x="39090" y="1480"/>
                  </a:cubicBezTo>
                  <a:cubicBezTo>
                    <a:pt x="39328" y="1383"/>
                    <a:pt x="39547" y="1231"/>
                    <a:pt x="39792" y="1154"/>
                  </a:cubicBezTo>
                  <a:cubicBezTo>
                    <a:pt x="39799" y="1152"/>
                    <a:pt x="39805" y="1151"/>
                    <a:pt x="39811" y="1151"/>
                  </a:cubicBezTo>
                  <a:close/>
                  <a:moveTo>
                    <a:pt x="41987" y="1236"/>
                  </a:moveTo>
                  <a:cubicBezTo>
                    <a:pt x="42439" y="1236"/>
                    <a:pt x="42945" y="1446"/>
                    <a:pt x="43152" y="1868"/>
                  </a:cubicBezTo>
                  <a:cubicBezTo>
                    <a:pt x="43184" y="1933"/>
                    <a:pt x="43130" y="2006"/>
                    <a:pt x="43070" y="2006"/>
                  </a:cubicBezTo>
                  <a:cubicBezTo>
                    <a:pt x="43049" y="2006"/>
                    <a:pt x="43028" y="1997"/>
                    <a:pt x="43009" y="1977"/>
                  </a:cubicBezTo>
                  <a:cubicBezTo>
                    <a:pt x="42709" y="1657"/>
                    <a:pt x="42394" y="1422"/>
                    <a:pt x="41937" y="1420"/>
                  </a:cubicBezTo>
                  <a:cubicBezTo>
                    <a:pt x="41820" y="1420"/>
                    <a:pt x="41820" y="1242"/>
                    <a:pt x="41937" y="1237"/>
                  </a:cubicBezTo>
                  <a:cubicBezTo>
                    <a:pt x="41954" y="1237"/>
                    <a:pt x="41970" y="1236"/>
                    <a:pt x="41987" y="1236"/>
                  </a:cubicBezTo>
                  <a:close/>
                  <a:moveTo>
                    <a:pt x="13581" y="1514"/>
                  </a:moveTo>
                  <a:cubicBezTo>
                    <a:pt x="13645" y="1514"/>
                    <a:pt x="13709" y="1518"/>
                    <a:pt x="13773" y="1526"/>
                  </a:cubicBezTo>
                  <a:cubicBezTo>
                    <a:pt x="13896" y="1540"/>
                    <a:pt x="13898" y="1704"/>
                    <a:pt x="13773" y="1718"/>
                  </a:cubicBezTo>
                  <a:cubicBezTo>
                    <a:pt x="13270" y="1770"/>
                    <a:pt x="12822" y="1852"/>
                    <a:pt x="12387" y="2126"/>
                  </a:cubicBezTo>
                  <a:cubicBezTo>
                    <a:pt x="12371" y="2137"/>
                    <a:pt x="12354" y="2141"/>
                    <a:pt x="12339" y="2141"/>
                  </a:cubicBezTo>
                  <a:cubicBezTo>
                    <a:pt x="12263" y="2141"/>
                    <a:pt x="12216" y="2025"/>
                    <a:pt x="12296" y="1969"/>
                  </a:cubicBezTo>
                  <a:cubicBezTo>
                    <a:pt x="12666" y="1708"/>
                    <a:pt x="13121" y="1514"/>
                    <a:pt x="13581" y="1514"/>
                  </a:cubicBezTo>
                  <a:close/>
                  <a:moveTo>
                    <a:pt x="16188" y="1558"/>
                  </a:moveTo>
                  <a:cubicBezTo>
                    <a:pt x="16197" y="1558"/>
                    <a:pt x="16207" y="1560"/>
                    <a:pt x="16218" y="1563"/>
                  </a:cubicBezTo>
                  <a:cubicBezTo>
                    <a:pt x="16692" y="1715"/>
                    <a:pt x="17167" y="1911"/>
                    <a:pt x="17564" y="2216"/>
                  </a:cubicBezTo>
                  <a:cubicBezTo>
                    <a:pt x="17640" y="2276"/>
                    <a:pt x="17598" y="2389"/>
                    <a:pt x="17520" y="2389"/>
                  </a:cubicBezTo>
                  <a:cubicBezTo>
                    <a:pt x="17505" y="2389"/>
                    <a:pt x="17489" y="2385"/>
                    <a:pt x="17472" y="2376"/>
                  </a:cubicBezTo>
                  <a:cubicBezTo>
                    <a:pt x="17043" y="2144"/>
                    <a:pt x="16627" y="1911"/>
                    <a:pt x="16170" y="1741"/>
                  </a:cubicBezTo>
                  <a:cubicBezTo>
                    <a:pt x="16070" y="1703"/>
                    <a:pt x="16098" y="1558"/>
                    <a:pt x="16188" y="1558"/>
                  </a:cubicBezTo>
                  <a:close/>
                  <a:moveTo>
                    <a:pt x="27699" y="1625"/>
                  </a:moveTo>
                  <a:cubicBezTo>
                    <a:pt x="27873" y="1625"/>
                    <a:pt x="28064" y="1829"/>
                    <a:pt x="28185" y="1925"/>
                  </a:cubicBezTo>
                  <a:cubicBezTo>
                    <a:pt x="28430" y="2114"/>
                    <a:pt x="28686" y="2297"/>
                    <a:pt x="28915" y="2512"/>
                  </a:cubicBezTo>
                  <a:cubicBezTo>
                    <a:pt x="28992" y="2584"/>
                    <a:pt x="28921" y="2704"/>
                    <a:pt x="28833" y="2704"/>
                  </a:cubicBezTo>
                  <a:cubicBezTo>
                    <a:pt x="28815" y="2704"/>
                    <a:pt x="28796" y="2699"/>
                    <a:pt x="28777" y="2687"/>
                  </a:cubicBezTo>
                  <a:cubicBezTo>
                    <a:pt x="28469" y="2492"/>
                    <a:pt x="28204" y="2172"/>
                    <a:pt x="27883" y="2009"/>
                  </a:cubicBezTo>
                  <a:cubicBezTo>
                    <a:pt x="27806" y="1969"/>
                    <a:pt x="27743" y="1952"/>
                    <a:pt x="27688" y="1952"/>
                  </a:cubicBezTo>
                  <a:cubicBezTo>
                    <a:pt x="27512" y="1952"/>
                    <a:pt x="27424" y="2127"/>
                    <a:pt x="27264" y="2285"/>
                  </a:cubicBezTo>
                  <a:cubicBezTo>
                    <a:pt x="27102" y="2442"/>
                    <a:pt x="26943" y="2599"/>
                    <a:pt x="26781" y="2759"/>
                  </a:cubicBezTo>
                  <a:cubicBezTo>
                    <a:pt x="26759" y="2781"/>
                    <a:pt x="26734" y="2790"/>
                    <a:pt x="26710" y="2790"/>
                  </a:cubicBezTo>
                  <a:cubicBezTo>
                    <a:pt x="26630" y="2790"/>
                    <a:pt x="26558" y="2684"/>
                    <a:pt x="26631" y="2607"/>
                  </a:cubicBezTo>
                  <a:cubicBezTo>
                    <a:pt x="26881" y="2341"/>
                    <a:pt x="27128" y="2068"/>
                    <a:pt x="27386" y="1812"/>
                  </a:cubicBezTo>
                  <a:cubicBezTo>
                    <a:pt x="27476" y="1722"/>
                    <a:pt x="27559" y="1625"/>
                    <a:pt x="27696" y="1625"/>
                  </a:cubicBezTo>
                  <a:cubicBezTo>
                    <a:pt x="27697" y="1625"/>
                    <a:pt x="27698" y="1625"/>
                    <a:pt x="27699" y="1625"/>
                  </a:cubicBezTo>
                  <a:close/>
                  <a:moveTo>
                    <a:pt x="4904" y="2707"/>
                  </a:moveTo>
                  <a:cubicBezTo>
                    <a:pt x="4910" y="2707"/>
                    <a:pt x="4917" y="2708"/>
                    <a:pt x="4923" y="2711"/>
                  </a:cubicBezTo>
                  <a:cubicBezTo>
                    <a:pt x="5361" y="2888"/>
                    <a:pt x="5816" y="3050"/>
                    <a:pt x="6237" y="3269"/>
                  </a:cubicBezTo>
                  <a:cubicBezTo>
                    <a:pt x="6311" y="3309"/>
                    <a:pt x="6270" y="3427"/>
                    <a:pt x="6198" y="3427"/>
                  </a:cubicBezTo>
                  <a:cubicBezTo>
                    <a:pt x="6189" y="3427"/>
                    <a:pt x="6181" y="3425"/>
                    <a:pt x="6172" y="3422"/>
                  </a:cubicBezTo>
                  <a:cubicBezTo>
                    <a:pt x="5729" y="3257"/>
                    <a:pt x="5302" y="3029"/>
                    <a:pt x="4877" y="2822"/>
                  </a:cubicBezTo>
                  <a:cubicBezTo>
                    <a:pt x="4821" y="2795"/>
                    <a:pt x="4852" y="2707"/>
                    <a:pt x="4904" y="2707"/>
                  </a:cubicBezTo>
                  <a:close/>
                  <a:moveTo>
                    <a:pt x="36065" y="2527"/>
                  </a:moveTo>
                  <a:cubicBezTo>
                    <a:pt x="36124" y="2527"/>
                    <a:pt x="36169" y="2616"/>
                    <a:pt x="36121" y="2667"/>
                  </a:cubicBezTo>
                  <a:cubicBezTo>
                    <a:pt x="35736" y="3078"/>
                    <a:pt x="35219" y="3321"/>
                    <a:pt x="34676" y="3450"/>
                  </a:cubicBezTo>
                  <a:cubicBezTo>
                    <a:pt x="34670" y="3451"/>
                    <a:pt x="34664" y="3452"/>
                    <a:pt x="34658" y="3452"/>
                  </a:cubicBezTo>
                  <a:cubicBezTo>
                    <a:pt x="34586" y="3452"/>
                    <a:pt x="34561" y="3341"/>
                    <a:pt x="34639" y="3315"/>
                  </a:cubicBezTo>
                  <a:cubicBezTo>
                    <a:pt x="35158" y="3152"/>
                    <a:pt x="35597" y="2868"/>
                    <a:pt x="36024" y="2542"/>
                  </a:cubicBezTo>
                  <a:cubicBezTo>
                    <a:pt x="36038" y="2532"/>
                    <a:pt x="36052" y="2527"/>
                    <a:pt x="36065" y="2527"/>
                  </a:cubicBezTo>
                  <a:close/>
                  <a:moveTo>
                    <a:pt x="50535" y="2936"/>
                  </a:moveTo>
                  <a:cubicBezTo>
                    <a:pt x="50623" y="2936"/>
                    <a:pt x="50712" y="2941"/>
                    <a:pt x="50801" y="2951"/>
                  </a:cubicBezTo>
                  <a:cubicBezTo>
                    <a:pt x="50921" y="2965"/>
                    <a:pt x="50928" y="3138"/>
                    <a:pt x="50801" y="3140"/>
                  </a:cubicBezTo>
                  <a:cubicBezTo>
                    <a:pt x="50275" y="3146"/>
                    <a:pt x="49772" y="3223"/>
                    <a:pt x="49293" y="3452"/>
                  </a:cubicBezTo>
                  <a:cubicBezTo>
                    <a:pt x="49280" y="3458"/>
                    <a:pt x="49267" y="3461"/>
                    <a:pt x="49254" y="3461"/>
                  </a:cubicBezTo>
                  <a:cubicBezTo>
                    <a:pt x="49174" y="3461"/>
                    <a:pt x="49120" y="3347"/>
                    <a:pt x="49206" y="3301"/>
                  </a:cubicBezTo>
                  <a:cubicBezTo>
                    <a:pt x="49621" y="3076"/>
                    <a:pt x="50070" y="2936"/>
                    <a:pt x="50535" y="2936"/>
                  </a:cubicBezTo>
                  <a:close/>
                  <a:moveTo>
                    <a:pt x="19632" y="2977"/>
                  </a:moveTo>
                  <a:cubicBezTo>
                    <a:pt x="19645" y="2977"/>
                    <a:pt x="19658" y="2980"/>
                    <a:pt x="19672" y="2987"/>
                  </a:cubicBezTo>
                  <a:cubicBezTo>
                    <a:pt x="20280" y="3315"/>
                    <a:pt x="20864" y="3387"/>
                    <a:pt x="21515" y="3549"/>
                  </a:cubicBezTo>
                  <a:cubicBezTo>
                    <a:pt x="21614" y="3574"/>
                    <a:pt x="21584" y="3710"/>
                    <a:pt x="21495" y="3717"/>
                  </a:cubicBezTo>
                  <a:cubicBezTo>
                    <a:pt x="21449" y="3720"/>
                    <a:pt x="21402" y="3722"/>
                    <a:pt x="21356" y="3722"/>
                  </a:cubicBezTo>
                  <a:cubicBezTo>
                    <a:pt x="20744" y="3722"/>
                    <a:pt x="20098" y="3431"/>
                    <a:pt x="19587" y="3132"/>
                  </a:cubicBezTo>
                  <a:cubicBezTo>
                    <a:pt x="19506" y="3088"/>
                    <a:pt x="19557" y="2977"/>
                    <a:pt x="19632" y="2977"/>
                  </a:cubicBezTo>
                  <a:close/>
                  <a:moveTo>
                    <a:pt x="30648" y="3420"/>
                  </a:moveTo>
                  <a:cubicBezTo>
                    <a:pt x="30656" y="3420"/>
                    <a:pt x="30665" y="3422"/>
                    <a:pt x="30674" y="3426"/>
                  </a:cubicBezTo>
                  <a:cubicBezTo>
                    <a:pt x="31125" y="3617"/>
                    <a:pt x="31587" y="3697"/>
                    <a:pt x="32074" y="3705"/>
                  </a:cubicBezTo>
                  <a:cubicBezTo>
                    <a:pt x="32159" y="3708"/>
                    <a:pt x="32159" y="3838"/>
                    <a:pt x="32074" y="3840"/>
                  </a:cubicBezTo>
                  <a:cubicBezTo>
                    <a:pt x="32040" y="3841"/>
                    <a:pt x="32006" y="3842"/>
                    <a:pt x="31972" y="3842"/>
                  </a:cubicBezTo>
                  <a:cubicBezTo>
                    <a:pt x="31500" y="3842"/>
                    <a:pt x="31043" y="3724"/>
                    <a:pt x="30614" y="3530"/>
                  </a:cubicBezTo>
                  <a:cubicBezTo>
                    <a:pt x="30552" y="3502"/>
                    <a:pt x="30591" y="3420"/>
                    <a:pt x="30648" y="3420"/>
                  </a:cubicBezTo>
                  <a:close/>
                  <a:moveTo>
                    <a:pt x="24785" y="3402"/>
                  </a:moveTo>
                  <a:cubicBezTo>
                    <a:pt x="24857" y="3402"/>
                    <a:pt x="24913" y="3491"/>
                    <a:pt x="24849" y="3551"/>
                  </a:cubicBezTo>
                  <a:cubicBezTo>
                    <a:pt x="24598" y="3788"/>
                    <a:pt x="24247" y="3887"/>
                    <a:pt x="23901" y="3887"/>
                  </a:cubicBezTo>
                  <a:cubicBezTo>
                    <a:pt x="23756" y="3887"/>
                    <a:pt x="23611" y="3869"/>
                    <a:pt x="23475" y="3838"/>
                  </a:cubicBezTo>
                  <a:cubicBezTo>
                    <a:pt x="23376" y="3813"/>
                    <a:pt x="23410" y="3673"/>
                    <a:pt x="23501" y="3673"/>
                  </a:cubicBezTo>
                  <a:cubicBezTo>
                    <a:pt x="23507" y="3673"/>
                    <a:pt x="23513" y="3674"/>
                    <a:pt x="23519" y="3675"/>
                  </a:cubicBezTo>
                  <a:cubicBezTo>
                    <a:pt x="23611" y="3692"/>
                    <a:pt x="23698" y="3699"/>
                    <a:pt x="23783" y="3699"/>
                  </a:cubicBezTo>
                  <a:cubicBezTo>
                    <a:pt x="24125" y="3699"/>
                    <a:pt x="24421" y="3575"/>
                    <a:pt x="24743" y="3412"/>
                  </a:cubicBezTo>
                  <a:cubicBezTo>
                    <a:pt x="24757" y="3405"/>
                    <a:pt x="24771" y="3402"/>
                    <a:pt x="24785" y="3402"/>
                  </a:cubicBezTo>
                  <a:close/>
                  <a:moveTo>
                    <a:pt x="52518" y="3100"/>
                  </a:moveTo>
                  <a:cubicBezTo>
                    <a:pt x="52518" y="3100"/>
                    <a:pt x="52519" y="3100"/>
                    <a:pt x="52520" y="3100"/>
                  </a:cubicBezTo>
                  <a:cubicBezTo>
                    <a:pt x="53073" y="3126"/>
                    <a:pt x="53581" y="3488"/>
                    <a:pt x="53711" y="4038"/>
                  </a:cubicBezTo>
                  <a:cubicBezTo>
                    <a:pt x="53729" y="4112"/>
                    <a:pt x="53673" y="4158"/>
                    <a:pt x="53617" y="4158"/>
                  </a:cubicBezTo>
                  <a:cubicBezTo>
                    <a:pt x="53579" y="4158"/>
                    <a:pt x="53541" y="4138"/>
                    <a:pt x="53524" y="4091"/>
                  </a:cubicBezTo>
                  <a:cubicBezTo>
                    <a:pt x="53357" y="3639"/>
                    <a:pt x="52985" y="3295"/>
                    <a:pt x="52503" y="3228"/>
                  </a:cubicBezTo>
                  <a:cubicBezTo>
                    <a:pt x="52432" y="3216"/>
                    <a:pt x="52450" y="3100"/>
                    <a:pt x="52518" y="3100"/>
                  </a:cubicBezTo>
                  <a:close/>
                  <a:moveTo>
                    <a:pt x="3057" y="2868"/>
                  </a:moveTo>
                  <a:cubicBezTo>
                    <a:pt x="3135" y="2868"/>
                    <a:pt x="3190" y="2984"/>
                    <a:pt x="3104" y="3022"/>
                  </a:cubicBezTo>
                  <a:cubicBezTo>
                    <a:pt x="2621" y="3241"/>
                    <a:pt x="2256" y="3641"/>
                    <a:pt x="2247" y="4195"/>
                  </a:cubicBezTo>
                  <a:cubicBezTo>
                    <a:pt x="2247" y="4233"/>
                    <a:pt x="2220" y="4252"/>
                    <a:pt x="2192" y="4252"/>
                  </a:cubicBezTo>
                  <a:cubicBezTo>
                    <a:pt x="2163" y="4252"/>
                    <a:pt x="2134" y="4233"/>
                    <a:pt x="2132" y="4195"/>
                  </a:cubicBezTo>
                  <a:cubicBezTo>
                    <a:pt x="2081" y="3615"/>
                    <a:pt x="2446" y="2990"/>
                    <a:pt x="3041" y="2870"/>
                  </a:cubicBezTo>
                  <a:cubicBezTo>
                    <a:pt x="3047" y="2869"/>
                    <a:pt x="3052" y="2868"/>
                    <a:pt x="3057" y="2868"/>
                  </a:cubicBezTo>
                  <a:close/>
                  <a:moveTo>
                    <a:pt x="44259" y="2522"/>
                  </a:moveTo>
                  <a:cubicBezTo>
                    <a:pt x="44297" y="2522"/>
                    <a:pt x="44335" y="2541"/>
                    <a:pt x="44353" y="2583"/>
                  </a:cubicBezTo>
                  <a:cubicBezTo>
                    <a:pt x="44627" y="3246"/>
                    <a:pt x="44945" y="3925"/>
                    <a:pt x="45132" y="4617"/>
                  </a:cubicBezTo>
                  <a:cubicBezTo>
                    <a:pt x="45156" y="4701"/>
                    <a:pt x="45080" y="4768"/>
                    <a:pt x="45008" y="4768"/>
                  </a:cubicBezTo>
                  <a:cubicBezTo>
                    <a:pt x="44972" y="4768"/>
                    <a:pt x="44936" y="4750"/>
                    <a:pt x="44916" y="4708"/>
                  </a:cubicBezTo>
                  <a:cubicBezTo>
                    <a:pt x="44604" y="4052"/>
                    <a:pt x="44399" y="3323"/>
                    <a:pt x="44174" y="2635"/>
                  </a:cubicBezTo>
                  <a:cubicBezTo>
                    <a:pt x="44151" y="2564"/>
                    <a:pt x="44204" y="2522"/>
                    <a:pt x="44259" y="2522"/>
                  </a:cubicBezTo>
                  <a:close/>
                  <a:moveTo>
                    <a:pt x="11190" y="3553"/>
                  </a:moveTo>
                  <a:cubicBezTo>
                    <a:pt x="11232" y="3553"/>
                    <a:pt x="11278" y="3593"/>
                    <a:pt x="11266" y="3641"/>
                  </a:cubicBezTo>
                  <a:cubicBezTo>
                    <a:pt x="11174" y="4017"/>
                    <a:pt x="11095" y="4375"/>
                    <a:pt x="11107" y="4768"/>
                  </a:cubicBezTo>
                  <a:cubicBezTo>
                    <a:pt x="11107" y="4796"/>
                    <a:pt x="11081" y="4812"/>
                    <a:pt x="11057" y="4812"/>
                  </a:cubicBezTo>
                  <a:cubicBezTo>
                    <a:pt x="11038" y="4812"/>
                    <a:pt x="11020" y="4802"/>
                    <a:pt x="11017" y="4780"/>
                  </a:cubicBezTo>
                  <a:cubicBezTo>
                    <a:pt x="10963" y="4380"/>
                    <a:pt x="10979" y="3961"/>
                    <a:pt x="11139" y="3588"/>
                  </a:cubicBezTo>
                  <a:cubicBezTo>
                    <a:pt x="11149" y="3563"/>
                    <a:pt x="11169" y="3553"/>
                    <a:pt x="11190" y="3553"/>
                  </a:cubicBezTo>
                  <a:close/>
                  <a:moveTo>
                    <a:pt x="47511" y="4101"/>
                  </a:moveTo>
                  <a:cubicBezTo>
                    <a:pt x="47593" y="4101"/>
                    <a:pt x="47642" y="4214"/>
                    <a:pt x="47557" y="4271"/>
                  </a:cubicBezTo>
                  <a:cubicBezTo>
                    <a:pt x="47150" y="4546"/>
                    <a:pt x="46715" y="4772"/>
                    <a:pt x="46283" y="5007"/>
                  </a:cubicBezTo>
                  <a:cubicBezTo>
                    <a:pt x="46269" y="5015"/>
                    <a:pt x="46255" y="5018"/>
                    <a:pt x="46242" y="5018"/>
                  </a:cubicBezTo>
                  <a:cubicBezTo>
                    <a:pt x="46168" y="5018"/>
                    <a:pt x="46123" y="4911"/>
                    <a:pt x="46200" y="4862"/>
                  </a:cubicBezTo>
                  <a:cubicBezTo>
                    <a:pt x="46615" y="4601"/>
                    <a:pt x="47023" y="4331"/>
                    <a:pt x="47465" y="4112"/>
                  </a:cubicBezTo>
                  <a:cubicBezTo>
                    <a:pt x="47481" y="4104"/>
                    <a:pt x="47496" y="4101"/>
                    <a:pt x="47511" y="4101"/>
                  </a:cubicBezTo>
                  <a:close/>
                  <a:moveTo>
                    <a:pt x="7740" y="3897"/>
                  </a:moveTo>
                  <a:cubicBezTo>
                    <a:pt x="7748" y="3897"/>
                    <a:pt x="7755" y="3899"/>
                    <a:pt x="7763" y="3902"/>
                  </a:cubicBezTo>
                  <a:cubicBezTo>
                    <a:pt x="8495" y="4200"/>
                    <a:pt x="9234" y="4645"/>
                    <a:pt x="9705" y="5295"/>
                  </a:cubicBezTo>
                  <a:cubicBezTo>
                    <a:pt x="9752" y="5357"/>
                    <a:pt x="9688" y="5424"/>
                    <a:pt x="9624" y="5424"/>
                  </a:cubicBezTo>
                  <a:cubicBezTo>
                    <a:pt x="9604" y="5424"/>
                    <a:pt x="9583" y="5417"/>
                    <a:pt x="9566" y="5400"/>
                  </a:cubicBezTo>
                  <a:cubicBezTo>
                    <a:pt x="8989" y="4856"/>
                    <a:pt x="8440" y="4363"/>
                    <a:pt x="7709" y="4029"/>
                  </a:cubicBezTo>
                  <a:cubicBezTo>
                    <a:pt x="7645" y="4000"/>
                    <a:pt x="7680" y="3897"/>
                    <a:pt x="7740" y="3897"/>
                  </a:cubicBezTo>
                  <a:close/>
                  <a:moveTo>
                    <a:pt x="53662" y="5837"/>
                  </a:moveTo>
                  <a:cubicBezTo>
                    <a:pt x="53698" y="5837"/>
                    <a:pt x="53735" y="5861"/>
                    <a:pt x="53739" y="5911"/>
                  </a:cubicBezTo>
                  <a:cubicBezTo>
                    <a:pt x="53773" y="6386"/>
                    <a:pt x="53796" y="6864"/>
                    <a:pt x="53763" y="7339"/>
                  </a:cubicBezTo>
                  <a:cubicBezTo>
                    <a:pt x="53759" y="7407"/>
                    <a:pt x="53710" y="7440"/>
                    <a:pt x="53661" y="7440"/>
                  </a:cubicBezTo>
                  <a:cubicBezTo>
                    <a:pt x="53612" y="7440"/>
                    <a:pt x="53563" y="7407"/>
                    <a:pt x="53558" y="7339"/>
                  </a:cubicBezTo>
                  <a:cubicBezTo>
                    <a:pt x="53526" y="6864"/>
                    <a:pt x="53549" y="6386"/>
                    <a:pt x="53584" y="5911"/>
                  </a:cubicBezTo>
                  <a:cubicBezTo>
                    <a:pt x="53588" y="5861"/>
                    <a:pt x="53625" y="5837"/>
                    <a:pt x="53662" y="5837"/>
                  </a:cubicBezTo>
                  <a:close/>
                  <a:moveTo>
                    <a:pt x="2188" y="5842"/>
                  </a:moveTo>
                  <a:cubicBezTo>
                    <a:pt x="2223" y="5842"/>
                    <a:pt x="2260" y="5868"/>
                    <a:pt x="2265" y="5910"/>
                  </a:cubicBezTo>
                  <a:cubicBezTo>
                    <a:pt x="2291" y="6156"/>
                    <a:pt x="2263" y="6403"/>
                    <a:pt x="2279" y="6647"/>
                  </a:cubicBezTo>
                  <a:cubicBezTo>
                    <a:pt x="2297" y="6924"/>
                    <a:pt x="2344" y="7194"/>
                    <a:pt x="2411" y="7462"/>
                  </a:cubicBezTo>
                  <a:cubicBezTo>
                    <a:pt x="2424" y="7516"/>
                    <a:pt x="2381" y="7551"/>
                    <a:pt x="2339" y="7551"/>
                  </a:cubicBezTo>
                  <a:cubicBezTo>
                    <a:pt x="2312" y="7551"/>
                    <a:pt x="2285" y="7536"/>
                    <a:pt x="2275" y="7502"/>
                  </a:cubicBezTo>
                  <a:cubicBezTo>
                    <a:pt x="2134" y="7013"/>
                    <a:pt x="1995" y="6395"/>
                    <a:pt x="2127" y="5892"/>
                  </a:cubicBezTo>
                  <a:cubicBezTo>
                    <a:pt x="2136" y="5857"/>
                    <a:pt x="2161" y="5842"/>
                    <a:pt x="2188" y="5842"/>
                  </a:cubicBezTo>
                  <a:close/>
                  <a:moveTo>
                    <a:pt x="53603" y="8816"/>
                  </a:moveTo>
                  <a:cubicBezTo>
                    <a:pt x="53651" y="8816"/>
                    <a:pt x="53698" y="8846"/>
                    <a:pt x="53692" y="8901"/>
                  </a:cubicBezTo>
                  <a:cubicBezTo>
                    <a:pt x="53650" y="9261"/>
                    <a:pt x="53648" y="9612"/>
                    <a:pt x="53727" y="9967"/>
                  </a:cubicBezTo>
                  <a:cubicBezTo>
                    <a:pt x="53798" y="10286"/>
                    <a:pt x="53955" y="10570"/>
                    <a:pt x="54053" y="10880"/>
                  </a:cubicBezTo>
                  <a:cubicBezTo>
                    <a:pt x="54073" y="10943"/>
                    <a:pt x="54016" y="10994"/>
                    <a:pt x="53960" y="10994"/>
                  </a:cubicBezTo>
                  <a:cubicBezTo>
                    <a:pt x="53939" y="10994"/>
                    <a:pt x="53917" y="10987"/>
                    <a:pt x="53900" y="10969"/>
                  </a:cubicBezTo>
                  <a:cubicBezTo>
                    <a:pt x="53401" y="10452"/>
                    <a:pt x="53353" y="9540"/>
                    <a:pt x="53516" y="8878"/>
                  </a:cubicBezTo>
                  <a:cubicBezTo>
                    <a:pt x="53527" y="8835"/>
                    <a:pt x="53565" y="8816"/>
                    <a:pt x="53603" y="8816"/>
                  </a:cubicBezTo>
                  <a:close/>
                  <a:moveTo>
                    <a:pt x="2488" y="9420"/>
                  </a:moveTo>
                  <a:cubicBezTo>
                    <a:pt x="2522" y="9420"/>
                    <a:pt x="2559" y="9447"/>
                    <a:pt x="2563" y="9488"/>
                  </a:cubicBezTo>
                  <a:cubicBezTo>
                    <a:pt x="2631" y="10076"/>
                    <a:pt x="2367" y="10715"/>
                    <a:pt x="2099" y="11230"/>
                  </a:cubicBezTo>
                  <a:cubicBezTo>
                    <a:pt x="2086" y="11255"/>
                    <a:pt x="2066" y="11266"/>
                    <a:pt x="2046" y="11266"/>
                  </a:cubicBezTo>
                  <a:cubicBezTo>
                    <a:pt x="2001" y="11266"/>
                    <a:pt x="1954" y="11215"/>
                    <a:pt x="1979" y="11162"/>
                  </a:cubicBezTo>
                  <a:cubicBezTo>
                    <a:pt x="2242" y="10603"/>
                    <a:pt x="2289" y="10055"/>
                    <a:pt x="2429" y="9469"/>
                  </a:cubicBezTo>
                  <a:cubicBezTo>
                    <a:pt x="2438" y="9434"/>
                    <a:pt x="2462" y="9420"/>
                    <a:pt x="2488" y="9420"/>
                  </a:cubicBezTo>
                  <a:close/>
                  <a:moveTo>
                    <a:pt x="1751" y="12397"/>
                  </a:moveTo>
                  <a:cubicBezTo>
                    <a:pt x="1760" y="12397"/>
                    <a:pt x="1769" y="12398"/>
                    <a:pt x="1778" y="12401"/>
                  </a:cubicBezTo>
                  <a:cubicBezTo>
                    <a:pt x="2021" y="12473"/>
                    <a:pt x="2187" y="12697"/>
                    <a:pt x="2331" y="12892"/>
                  </a:cubicBezTo>
                  <a:cubicBezTo>
                    <a:pt x="2492" y="13112"/>
                    <a:pt x="2617" y="13350"/>
                    <a:pt x="2705" y="13606"/>
                  </a:cubicBezTo>
                  <a:cubicBezTo>
                    <a:pt x="2721" y="13656"/>
                    <a:pt x="2677" y="13694"/>
                    <a:pt x="2635" y="13694"/>
                  </a:cubicBezTo>
                  <a:cubicBezTo>
                    <a:pt x="2612" y="13694"/>
                    <a:pt x="2590" y="13683"/>
                    <a:pt x="2577" y="13659"/>
                  </a:cubicBezTo>
                  <a:cubicBezTo>
                    <a:pt x="2460" y="13433"/>
                    <a:pt x="2321" y="13220"/>
                    <a:pt x="2144" y="13036"/>
                  </a:cubicBezTo>
                  <a:cubicBezTo>
                    <a:pt x="1989" y="12870"/>
                    <a:pt x="1780" y="12757"/>
                    <a:pt x="1649" y="12568"/>
                  </a:cubicBezTo>
                  <a:cubicBezTo>
                    <a:pt x="1597" y="12495"/>
                    <a:pt x="1671" y="12397"/>
                    <a:pt x="1751" y="12397"/>
                  </a:cubicBezTo>
                  <a:close/>
                  <a:moveTo>
                    <a:pt x="54052" y="12250"/>
                  </a:moveTo>
                  <a:cubicBezTo>
                    <a:pt x="54103" y="12250"/>
                    <a:pt x="54154" y="12307"/>
                    <a:pt x="54126" y="12369"/>
                  </a:cubicBezTo>
                  <a:cubicBezTo>
                    <a:pt x="53914" y="12854"/>
                    <a:pt x="53717" y="13361"/>
                    <a:pt x="53445" y="13816"/>
                  </a:cubicBezTo>
                  <a:cubicBezTo>
                    <a:pt x="53423" y="13852"/>
                    <a:pt x="53387" y="13868"/>
                    <a:pt x="53350" y="13868"/>
                  </a:cubicBezTo>
                  <a:cubicBezTo>
                    <a:pt x="53279" y="13868"/>
                    <a:pt x="53207" y="13810"/>
                    <a:pt x="53240" y="13731"/>
                  </a:cubicBezTo>
                  <a:cubicBezTo>
                    <a:pt x="53440" y="13230"/>
                    <a:pt x="53729" y="12761"/>
                    <a:pt x="53992" y="12290"/>
                  </a:cubicBezTo>
                  <a:cubicBezTo>
                    <a:pt x="54007" y="12262"/>
                    <a:pt x="54030" y="12250"/>
                    <a:pt x="54052" y="12250"/>
                  </a:cubicBezTo>
                  <a:close/>
                  <a:moveTo>
                    <a:pt x="53385" y="15081"/>
                  </a:moveTo>
                  <a:cubicBezTo>
                    <a:pt x="53425" y="15081"/>
                    <a:pt x="53463" y="15099"/>
                    <a:pt x="53482" y="15142"/>
                  </a:cubicBezTo>
                  <a:cubicBezTo>
                    <a:pt x="53595" y="15385"/>
                    <a:pt x="53685" y="15636"/>
                    <a:pt x="53777" y="15888"/>
                  </a:cubicBezTo>
                  <a:cubicBezTo>
                    <a:pt x="53810" y="15972"/>
                    <a:pt x="53726" y="16040"/>
                    <a:pt x="53650" y="16040"/>
                  </a:cubicBezTo>
                  <a:cubicBezTo>
                    <a:pt x="53611" y="16040"/>
                    <a:pt x="53574" y="16022"/>
                    <a:pt x="53556" y="15980"/>
                  </a:cubicBezTo>
                  <a:cubicBezTo>
                    <a:pt x="53452" y="15735"/>
                    <a:pt x="53341" y="15490"/>
                    <a:pt x="53256" y="15236"/>
                  </a:cubicBezTo>
                  <a:cubicBezTo>
                    <a:pt x="53225" y="15149"/>
                    <a:pt x="53309" y="15081"/>
                    <a:pt x="53385" y="15081"/>
                  </a:cubicBezTo>
                  <a:close/>
                  <a:moveTo>
                    <a:pt x="2919" y="14835"/>
                  </a:moveTo>
                  <a:cubicBezTo>
                    <a:pt x="2962" y="14835"/>
                    <a:pt x="3007" y="14866"/>
                    <a:pt x="3011" y="14920"/>
                  </a:cubicBezTo>
                  <a:cubicBezTo>
                    <a:pt x="3055" y="15612"/>
                    <a:pt x="2677" y="16319"/>
                    <a:pt x="2259" y="16843"/>
                  </a:cubicBezTo>
                  <a:cubicBezTo>
                    <a:pt x="2240" y="16867"/>
                    <a:pt x="2215" y="16877"/>
                    <a:pt x="2189" y="16877"/>
                  </a:cubicBezTo>
                  <a:cubicBezTo>
                    <a:pt x="2113" y="16877"/>
                    <a:pt x="2033" y="16787"/>
                    <a:pt x="2088" y="16714"/>
                  </a:cubicBezTo>
                  <a:cubicBezTo>
                    <a:pt x="2518" y="16153"/>
                    <a:pt x="2661" y="15560"/>
                    <a:pt x="2840" y="14896"/>
                  </a:cubicBezTo>
                  <a:cubicBezTo>
                    <a:pt x="2852" y="14854"/>
                    <a:pt x="2885" y="14835"/>
                    <a:pt x="2919" y="14835"/>
                  </a:cubicBezTo>
                  <a:close/>
                  <a:moveTo>
                    <a:pt x="54070" y="16968"/>
                  </a:moveTo>
                  <a:cubicBezTo>
                    <a:pt x="54101" y="16968"/>
                    <a:pt x="54131" y="16984"/>
                    <a:pt x="54151" y="17021"/>
                  </a:cubicBezTo>
                  <a:cubicBezTo>
                    <a:pt x="54413" y="17511"/>
                    <a:pt x="54375" y="18155"/>
                    <a:pt x="54228" y="18674"/>
                  </a:cubicBezTo>
                  <a:cubicBezTo>
                    <a:pt x="54214" y="18723"/>
                    <a:pt x="54177" y="18744"/>
                    <a:pt x="54139" y="18744"/>
                  </a:cubicBezTo>
                  <a:cubicBezTo>
                    <a:pt x="54081" y="18744"/>
                    <a:pt x="54022" y="18695"/>
                    <a:pt x="54038" y="18622"/>
                  </a:cubicBezTo>
                  <a:cubicBezTo>
                    <a:pt x="54158" y="18081"/>
                    <a:pt x="54063" y="17631"/>
                    <a:pt x="53962" y="17099"/>
                  </a:cubicBezTo>
                  <a:cubicBezTo>
                    <a:pt x="53948" y="17028"/>
                    <a:pt x="54010" y="16968"/>
                    <a:pt x="54070" y="16968"/>
                  </a:cubicBezTo>
                  <a:close/>
                  <a:moveTo>
                    <a:pt x="2063" y="18835"/>
                  </a:moveTo>
                  <a:cubicBezTo>
                    <a:pt x="2120" y="18835"/>
                    <a:pt x="2179" y="18887"/>
                    <a:pt x="2162" y="18954"/>
                  </a:cubicBezTo>
                  <a:cubicBezTo>
                    <a:pt x="2027" y="19475"/>
                    <a:pt x="1963" y="19952"/>
                    <a:pt x="2106" y="20480"/>
                  </a:cubicBezTo>
                  <a:cubicBezTo>
                    <a:pt x="2124" y="20549"/>
                    <a:pt x="2072" y="20592"/>
                    <a:pt x="2019" y="20592"/>
                  </a:cubicBezTo>
                  <a:cubicBezTo>
                    <a:pt x="1983" y="20592"/>
                    <a:pt x="1947" y="20572"/>
                    <a:pt x="1931" y="20528"/>
                  </a:cubicBezTo>
                  <a:cubicBezTo>
                    <a:pt x="1732" y="20002"/>
                    <a:pt x="1709" y="19385"/>
                    <a:pt x="1987" y="18882"/>
                  </a:cubicBezTo>
                  <a:cubicBezTo>
                    <a:pt x="2005" y="18849"/>
                    <a:pt x="2034" y="18835"/>
                    <a:pt x="2063" y="18835"/>
                  </a:cubicBezTo>
                  <a:close/>
                  <a:moveTo>
                    <a:pt x="54203" y="19960"/>
                  </a:moveTo>
                  <a:cubicBezTo>
                    <a:pt x="54255" y="19960"/>
                    <a:pt x="54306" y="19994"/>
                    <a:pt x="54302" y="20060"/>
                  </a:cubicBezTo>
                  <a:cubicBezTo>
                    <a:pt x="54283" y="20457"/>
                    <a:pt x="54174" y="20856"/>
                    <a:pt x="54091" y="21244"/>
                  </a:cubicBezTo>
                  <a:cubicBezTo>
                    <a:pt x="54079" y="21297"/>
                    <a:pt x="54043" y="21320"/>
                    <a:pt x="54004" y="21320"/>
                  </a:cubicBezTo>
                  <a:cubicBezTo>
                    <a:pt x="53944" y="21320"/>
                    <a:pt x="53879" y="21267"/>
                    <a:pt x="53890" y="21189"/>
                  </a:cubicBezTo>
                  <a:cubicBezTo>
                    <a:pt x="53946" y="20805"/>
                    <a:pt x="53981" y="20401"/>
                    <a:pt x="54101" y="20032"/>
                  </a:cubicBezTo>
                  <a:cubicBezTo>
                    <a:pt x="54116" y="19983"/>
                    <a:pt x="54160" y="19960"/>
                    <a:pt x="54203" y="19960"/>
                  </a:cubicBezTo>
                  <a:close/>
                  <a:moveTo>
                    <a:pt x="46780" y="20427"/>
                  </a:moveTo>
                  <a:cubicBezTo>
                    <a:pt x="46797" y="20427"/>
                    <a:pt x="46814" y="20431"/>
                    <a:pt x="46832" y="20441"/>
                  </a:cubicBezTo>
                  <a:cubicBezTo>
                    <a:pt x="47416" y="20750"/>
                    <a:pt x="48007" y="21050"/>
                    <a:pt x="48576" y="21390"/>
                  </a:cubicBezTo>
                  <a:cubicBezTo>
                    <a:pt x="48668" y="21445"/>
                    <a:pt x="48612" y="21569"/>
                    <a:pt x="48522" y="21569"/>
                  </a:cubicBezTo>
                  <a:cubicBezTo>
                    <a:pt x="48508" y="21569"/>
                    <a:pt x="48492" y="21566"/>
                    <a:pt x="48476" y="21558"/>
                  </a:cubicBezTo>
                  <a:cubicBezTo>
                    <a:pt x="47880" y="21270"/>
                    <a:pt x="47305" y="20942"/>
                    <a:pt x="46726" y="20624"/>
                  </a:cubicBezTo>
                  <a:cubicBezTo>
                    <a:pt x="46624" y="20566"/>
                    <a:pt x="46686" y="20427"/>
                    <a:pt x="46780" y="20427"/>
                  </a:cubicBezTo>
                  <a:close/>
                  <a:moveTo>
                    <a:pt x="9774" y="20820"/>
                  </a:moveTo>
                  <a:cubicBezTo>
                    <a:pt x="9853" y="20820"/>
                    <a:pt x="9896" y="20954"/>
                    <a:pt x="9814" y="20995"/>
                  </a:cubicBezTo>
                  <a:cubicBezTo>
                    <a:pt x="9389" y="21212"/>
                    <a:pt x="8966" y="21447"/>
                    <a:pt x="8516" y="21610"/>
                  </a:cubicBezTo>
                  <a:cubicBezTo>
                    <a:pt x="8504" y="21614"/>
                    <a:pt x="8492" y="21616"/>
                    <a:pt x="8481" y="21616"/>
                  </a:cubicBezTo>
                  <a:cubicBezTo>
                    <a:pt x="8386" y="21616"/>
                    <a:pt x="8340" y="21463"/>
                    <a:pt x="8433" y="21411"/>
                  </a:cubicBezTo>
                  <a:cubicBezTo>
                    <a:pt x="8848" y="21175"/>
                    <a:pt x="9303" y="21006"/>
                    <a:pt x="9742" y="20827"/>
                  </a:cubicBezTo>
                  <a:cubicBezTo>
                    <a:pt x="9753" y="20822"/>
                    <a:pt x="9764" y="20820"/>
                    <a:pt x="9774" y="20820"/>
                  </a:cubicBezTo>
                  <a:close/>
                  <a:moveTo>
                    <a:pt x="45059" y="20948"/>
                  </a:moveTo>
                  <a:cubicBezTo>
                    <a:pt x="45124" y="20948"/>
                    <a:pt x="45194" y="21019"/>
                    <a:pt x="45184" y="21095"/>
                  </a:cubicBezTo>
                  <a:cubicBezTo>
                    <a:pt x="45112" y="21598"/>
                    <a:pt x="44796" y="22075"/>
                    <a:pt x="44468" y="22451"/>
                  </a:cubicBezTo>
                  <a:cubicBezTo>
                    <a:pt x="44442" y="22482"/>
                    <a:pt x="44412" y="22495"/>
                    <a:pt x="44383" y="22495"/>
                  </a:cubicBezTo>
                  <a:cubicBezTo>
                    <a:pt x="44290" y="22495"/>
                    <a:pt x="44207" y="22366"/>
                    <a:pt x="44287" y="22270"/>
                  </a:cubicBezTo>
                  <a:cubicBezTo>
                    <a:pt x="44609" y="21884"/>
                    <a:pt x="44778" y="21459"/>
                    <a:pt x="44979" y="21006"/>
                  </a:cubicBezTo>
                  <a:cubicBezTo>
                    <a:pt x="44998" y="20965"/>
                    <a:pt x="45028" y="20948"/>
                    <a:pt x="45059" y="20948"/>
                  </a:cubicBezTo>
                  <a:close/>
                  <a:moveTo>
                    <a:pt x="6770" y="21969"/>
                  </a:moveTo>
                  <a:cubicBezTo>
                    <a:pt x="6841" y="21969"/>
                    <a:pt x="6896" y="22075"/>
                    <a:pt x="6838" y="22135"/>
                  </a:cubicBezTo>
                  <a:cubicBezTo>
                    <a:pt x="6608" y="22375"/>
                    <a:pt x="6298" y="22521"/>
                    <a:pt x="5978" y="22521"/>
                  </a:cubicBezTo>
                  <a:cubicBezTo>
                    <a:pt x="5842" y="22521"/>
                    <a:pt x="5704" y="22494"/>
                    <a:pt x="5570" y="22438"/>
                  </a:cubicBezTo>
                  <a:cubicBezTo>
                    <a:pt x="5469" y="22395"/>
                    <a:pt x="5516" y="22222"/>
                    <a:pt x="5618" y="22222"/>
                  </a:cubicBezTo>
                  <a:cubicBezTo>
                    <a:pt x="5621" y="22222"/>
                    <a:pt x="5624" y="22222"/>
                    <a:pt x="5627" y="22223"/>
                  </a:cubicBezTo>
                  <a:cubicBezTo>
                    <a:pt x="5711" y="22231"/>
                    <a:pt x="5795" y="22236"/>
                    <a:pt x="5877" y="22236"/>
                  </a:cubicBezTo>
                  <a:cubicBezTo>
                    <a:pt x="6177" y="22236"/>
                    <a:pt x="6465" y="22172"/>
                    <a:pt x="6721" y="21986"/>
                  </a:cubicBezTo>
                  <a:cubicBezTo>
                    <a:pt x="6738" y="21974"/>
                    <a:pt x="6754" y="21969"/>
                    <a:pt x="6770" y="21969"/>
                  </a:cubicBezTo>
                  <a:close/>
                  <a:moveTo>
                    <a:pt x="2651" y="21804"/>
                  </a:moveTo>
                  <a:cubicBezTo>
                    <a:pt x="2688" y="21804"/>
                    <a:pt x="2725" y="21820"/>
                    <a:pt x="2746" y="21856"/>
                  </a:cubicBezTo>
                  <a:cubicBezTo>
                    <a:pt x="2930" y="22173"/>
                    <a:pt x="3282" y="22389"/>
                    <a:pt x="3642" y="22389"/>
                  </a:cubicBezTo>
                  <a:cubicBezTo>
                    <a:pt x="3770" y="22389"/>
                    <a:pt x="3900" y="22362"/>
                    <a:pt x="4023" y="22302"/>
                  </a:cubicBezTo>
                  <a:cubicBezTo>
                    <a:pt x="4036" y="22295"/>
                    <a:pt x="4049" y="22292"/>
                    <a:pt x="4061" y="22292"/>
                  </a:cubicBezTo>
                  <a:cubicBezTo>
                    <a:pt x="4131" y="22292"/>
                    <a:pt x="4176" y="22393"/>
                    <a:pt x="4101" y="22438"/>
                  </a:cubicBezTo>
                  <a:cubicBezTo>
                    <a:pt x="3922" y="22542"/>
                    <a:pt x="3723" y="22593"/>
                    <a:pt x="3528" y="22593"/>
                  </a:cubicBezTo>
                  <a:cubicBezTo>
                    <a:pt x="3111" y="22593"/>
                    <a:pt x="2709" y="22363"/>
                    <a:pt x="2540" y="21942"/>
                  </a:cubicBezTo>
                  <a:cubicBezTo>
                    <a:pt x="2507" y="21862"/>
                    <a:pt x="2579" y="21804"/>
                    <a:pt x="2651" y="21804"/>
                  </a:cubicBezTo>
                  <a:close/>
                  <a:moveTo>
                    <a:pt x="49795" y="21982"/>
                  </a:moveTo>
                  <a:cubicBezTo>
                    <a:pt x="49803" y="21982"/>
                    <a:pt x="49813" y="21984"/>
                    <a:pt x="49822" y="21988"/>
                  </a:cubicBezTo>
                  <a:cubicBezTo>
                    <a:pt x="50512" y="22278"/>
                    <a:pt x="51200" y="22384"/>
                    <a:pt x="51946" y="22405"/>
                  </a:cubicBezTo>
                  <a:cubicBezTo>
                    <a:pt x="52069" y="22410"/>
                    <a:pt x="52061" y="22579"/>
                    <a:pt x="51946" y="22592"/>
                  </a:cubicBezTo>
                  <a:cubicBezTo>
                    <a:pt x="51827" y="22606"/>
                    <a:pt x="51708" y="22612"/>
                    <a:pt x="51590" y="22612"/>
                  </a:cubicBezTo>
                  <a:cubicBezTo>
                    <a:pt x="50953" y="22612"/>
                    <a:pt x="50324" y="22430"/>
                    <a:pt x="49760" y="22137"/>
                  </a:cubicBezTo>
                  <a:cubicBezTo>
                    <a:pt x="49686" y="22100"/>
                    <a:pt x="49725" y="21982"/>
                    <a:pt x="49795" y="21982"/>
                  </a:cubicBezTo>
                  <a:close/>
                  <a:moveTo>
                    <a:pt x="10876" y="21849"/>
                  </a:moveTo>
                  <a:cubicBezTo>
                    <a:pt x="10913" y="21849"/>
                    <a:pt x="10952" y="21868"/>
                    <a:pt x="10970" y="21912"/>
                  </a:cubicBezTo>
                  <a:cubicBezTo>
                    <a:pt x="11139" y="22332"/>
                    <a:pt x="11300" y="22752"/>
                    <a:pt x="11435" y="23186"/>
                  </a:cubicBezTo>
                  <a:cubicBezTo>
                    <a:pt x="11456" y="23258"/>
                    <a:pt x="11403" y="23300"/>
                    <a:pt x="11346" y="23300"/>
                  </a:cubicBezTo>
                  <a:cubicBezTo>
                    <a:pt x="11308" y="23300"/>
                    <a:pt x="11268" y="23281"/>
                    <a:pt x="11250" y="23237"/>
                  </a:cubicBezTo>
                  <a:cubicBezTo>
                    <a:pt x="11075" y="22817"/>
                    <a:pt x="10931" y="22392"/>
                    <a:pt x="10790" y="21960"/>
                  </a:cubicBezTo>
                  <a:cubicBezTo>
                    <a:pt x="10768" y="21891"/>
                    <a:pt x="10821" y="21849"/>
                    <a:pt x="10876" y="21849"/>
                  </a:cubicBezTo>
                  <a:close/>
                  <a:moveTo>
                    <a:pt x="24491" y="22821"/>
                  </a:moveTo>
                  <a:cubicBezTo>
                    <a:pt x="24493" y="22821"/>
                    <a:pt x="24494" y="22821"/>
                    <a:pt x="24495" y="22821"/>
                  </a:cubicBezTo>
                  <a:cubicBezTo>
                    <a:pt x="25149" y="22851"/>
                    <a:pt x="25817" y="22964"/>
                    <a:pt x="26396" y="23283"/>
                  </a:cubicBezTo>
                  <a:cubicBezTo>
                    <a:pt x="26469" y="23323"/>
                    <a:pt x="26431" y="23435"/>
                    <a:pt x="26358" y="23435"/>
                  </a:cubicBezTo>
                  <a:cubicBezTo>
                    <a:pt x="26350" y="23435"/>
                    <a:pt x="26342" y="23434"/>
                    <a:pt x="26334" y="23431"/>
                  </a:cubicBezTo>
                  <a:cubicBezTo>
                    <a:pt x="25724" y="23230"/>
                    <a:pt x="25143" y="23048"/>
                    <a:pt x="24495" y="23004"/>
                  </a:cubicBezTo>
                  <a:cubicBezTo>
                    <a:pt x="24381" y="22996"/>
                    <a:pt x="24378" y="22821"/>
                    <a:pt x="24491" y="22821"/>
                  </a:cubicBezTo>
                  <a:close/>
                  <a:moveTo>
                    <a:pt x="32881" y="23095"/>
                  </a:moveTo>
                  <a:cubicBezTo>
                    <a:pt x="33435" y="23095"/>
                    <a:pt x="33987" y="23148"/>
                    <a:pt x="34528" y="23270"/>
                  </a:cubicBezTo>
                  <a:cubicBezTo>
                    <a:pt x="34631" y="23293"/>
                    <a:pt x="34612" y="23464"/>
                    <a:pt x="34515" y="23464"/>
                  </a:cubicBezTo>
                  <a:cubicBezTo>
                    <a:pt x="34511" y="23464"/>
                    <a:pt x="34507" y="23464"/>
                    <a:pt x="34503" y="23463"/>
                  </a:cubicBezTo>
                  <a:cubicBezTo>
                    <a:pt x="33776" y="23369"/>
                    <a:pt x="33060" y="23301"/>
                    <a:pt x="32331" y="23301"/>
                  </a:cubicBezTo>
                  <a:cubicBezTo>
                    <a:pt x="32293" y="23301"/>
                    <a:pt x="32255" y="23301"/>
                    <a:pt x="32217" y="23302"/>
                  </a:cubicBezTo>
                  <a:cubicBezTo>
                    <a:pt x="32216" y="23302"/>
                    <a:pt x="32215" y="23302"/>
                    <a:pt x="32215" y="23302"/>
                  </a:cubicBezTo>
                  <a:cubicBezTo>
                    <a:pt x="32097" y="23302"/>
                    <a:pt x="32100" y="23127"/>
                    <a:pt x="32217" y="23119"/>
                  </a:cubicBezTo>
                  <a:cubicBezTo>
                    <a:pt x="32438" y="23103"/>
                    <a:pt x="32659" y="23095"/>
                    <a:pt x="32881" y="23095"/>
                  </a:cubicBezTo>
                  <a:close/>
                  <a:moveTo>
                    <a:pt x="21932" y="23407"/>
                  </a:moveTo>
                  <a:cubicBezTo>
                    <a:pt x="22016" y="23407"/>
                    <a:pt x="22012" y="23534"/>
                    <a:pt x="21940" y="23562"/>
                  </a:cubicBezTo>
                  <a:cubicBezTo>
                    <a:pt x="21437" y="23752"/>
                    <a:pt x="20882" y="23831"/>
                    <a:pt x="20356" y="23946"/>
                  </a:cubicBezTo>
                  <a:cubicBezTo>
                    <a:pt x="20350" y="23947"/>
                    <a:pt x="20345" y="23948"/>
                    <a:pt x="20340" y="23948"/>
                  </a:cubicBezTo>
                  <a:cubicBezTo>
                    <a:pt x="20273" y="23948"/>
                    <a:pt x="20248" y="23845"/>
                    <a:pt x="20324" y="23823"/>
                  </a:cubicBezTo>
                  <a:cubicBezTo>
                    <a:pt x="20847" y="23674"/>
                    <a:pt x="21379" y="23479"/>
                    <a:pt x="21919" y="23408"/>
                  </a:cubicBezTo>
                  <a:cubicBezTo>
                    <a:pt x="21923" y="23407"/>
                    <a:pt x="21928" y="23407"/>
                    <a:pt x="21932" y="23407"/>
                  </a:cubicBezTo>
                  <a:close/>
                  <a:moveTo>
                    <a:pt x="30078" y="23522"/>
                  </a:moveTo>
                  <a:cubicBezTo>
                    <a:pt x="30172" y="23522"/>
                    <a:pt x="30208" y="23677"/>
                    <a:pt x="30120" y="23715"/>
                  </a:cubicBezTo>
                  <a:cubicBezTo>
                    <a:pt x="29594" y="23948"/>
                    <a:pt x="29024" y="24087"/>
                    <a:pt x="28485" y="24292"/>
                  </a:cubicBezTo>
                  <a:cubicBezTo>
                    <a:pt x="28364" y="24339"/>
                    <a:pt x="28235" y="24418"/>
                    <a:pt x="28105" y="24418"/>
                  </a:cubicBezTo>
                  <a:cubicBezTo>
                    <a:pt x="28088" y="24418"/>
                    <a:pt x="28071" y="24417"/>
                    <a:pt x="28054" y="24414"/>
                  </a:cubicBezTo>
                  <a:cubicBezTo>
                    <a:pt x="27849" y="24380"/>
                    <a:pt x="27483" y="23992"/>
                    <a:pt x="27310" y="23858"/>
                  </a:cubicBezTo>
                  <a:cubicBezTo>
                    <a:pt x="27238" y="23803"/>
                    <a:pt x="27281" y="23690"/>
                    <a:pt x="27353" y="23690"/>
                  </a:cubicBezTo>
                  <a:cubicBezTo>
                    <a:pt x="27368" y="23690"/>
                    <a:pt x="27384" y="23694"/>
                    <a:pt x="27400" y="23706"/>
                  </a:cubicBezTo>
                  <a:cubicBezTo>
                    <a:pt x="27601" y="23841"/>
                    <a:pt x="27869" y="24115"/>
                    <a:pt x="28114" y="24137"/>
                  </a:cubicBezTo>
                  <a:cubicBezTo>
                    <a:pt x="28125" y="24138"/>
                    <a:pt x="28136" y="24139"/>
                    <a:pt x="28148" y="24139"/>
                  </a:cubicBezTo>
                  <a:cubicBezTo>
                    <a:pt x="28324" y="24139"/>
                    <a:pt x="28524" y="24013"/>
                    <a:pt x="28684" y="23950"/>
                  </a:cubicBezTo>
                  <a:cubicBezTo>
                    <a:pt x="29130" y="23772"/>
                    <a:pt x="29591" y="23588"/>
                    <a:pt x="30068" y="23523"/>
                  </a:cubicBezTo>
                  <a:cubicBezTo>
                    <a:pt x="30071" y="23522"/>
                    <a:pt x="30074" y="23522"/>
                    <a:pt x="30078" y="23522"/>
                  </a:cubicBezTo>
                  <a:close/>
                  <a:moveTo>
                    <a:pt x="35926" y="23685"/>
                  </a:moveTo>
                  <a:cubicBezTo>
                    <a:pt x="35929" y="23685"/>
                    <a:pt x="35931" y="23685"/>
                    <a:pt x="35935" y="23685"/>
                  </a:cubicBezTo>
                  <a:cubicBezTo>
                    <a:pt x="36553" y="23733"/>
                    <a:pt x="37190" y="23906"/>
                    <a:pt x="37689" y="24286"/>
                  </a:cubicBezTo>
                  <a:cubicBezTo>
                    <a:pt x="37759" y="24340"/>
                    <a:pt x="37719" y="24442"/>
                    <a:pt x="37646" y="24442"/>
                  </a:cubicBezTo>
                  <a:cubicBezTo>
                    <a:pt x="37633" y="24442"/>
                    <a:pt x="37618" y="24439"/>
                    <a:pt x="37603" y="24431"/>
                  </a:cubicBezTo>
                  <a:cubicBezTo>
                    <a:pt x="37066" y="24137"/>
                    <a:pt x="36551" y="23913"/>
                    <a:pt x="35935" y="23851"/>
                  </a:cubicBezTo>
                  <a:cubicBezTo>
                    <a:pt x="35831" y="23843"/>
                    <a:pt x="35826" y="23685"/>
                    <a:pt x="35926" y="23685"/>
                  </a:cubicBezTo>
                  <a:close/>
                  <a:moveTo>
                    <a:pt x="44083" y="23818"/>
                  </a:moveTo>
                  <a:cubicBezTo>
                    <a:pt x="44160" y="23818"/>
                    <a:pt x="44237" y="23907"/>
                    <a:pt x="44186" y="23988"/>
                  </a:cubicBezTo>
                  <a:cubicBezTo>
                    <a:pt x="43822" y="24560"/>
                    <a:pt x="43205" y="24924"/>
                    <a:pt x="42542" y="25042"/>
                  </a:cubicBezTo>
                  <a:cubicBezTo>
                    <a:pt x="42534" y="25043"/>
                    <a:pt x="42526" y="25044"/>
                    <a:pt x="42518" y="25044"/>
                  </a:cubicBezTo>
                  <a:cubicBezTo>
                    <a:pt x="42386" y="25044"/>
                    <a:pt x="42335" y="24849"/>
                    <a:pt x="42478" y="24811"/>
                  </a:cubicBezTo>
                  <a:cubicBezTo>
                    <a:pt x="43096" y="24656"/>
                    <a:pt x="43581" y="24316"/>
                    <a:pt x="44011" y="23851"/>
                  </a:cubicBezTo>
                  <a:cubicBezTo>
                    <a:pt x="44032" y="23828"/>
                    <a:pt x="44058" y="23818"/>
                    <a:pt x="44083" y="23818"/>
                  </a:cubicBezTo>
                  <a:close/>
                  <a:moveTo>
                    <a:pt x="18214" y="24623"/>
                  </a:moveTo>
                  <a:cubicBezTo>
                    <a:pt x="18308" y="24623"/>
                    <a:pt x="18344" y="24761"/>
                    <a:pt x="18244" y="24789"/>
                  </a:cubicBezTo>
                  <a:cubicBezTo>
                    <a:pt x="17719" y="24927"/>
                    <a:pt x="17186" y="25033"/>
                    <a:pt x="16655" y="25147"/>
                  </a:cubicBezTo>
                  <a:cubicBezTo>
                    <a:pt x="16649" y="25148"/>
                    <a:pt x="16643" y="25149"/>
                    <a:pt x="16637" y="25149"/>
                  </a:cubicBezTo>
                  <a:cubicBezTo>
                    <a:pt x="16544" y="25149"/>
                    <a:pt x="16511" y="25008"/>
                    <a:pt x="16608" y="24984"/>
                  </a:cubicBezTo>
                  <a:cubicBezTo>
                    <a:pt x="17137" y="24857"/>
                    <a:pt x="17664" y="24724"/>
                    <a:pt x="18197" y="24624"/>
                  </a:cubicBezTo>
                  <a:cubicBezTo>
                    <a:pt x="18203" y="24623"/>
                    <a:pt x="18208" y="24623"/>
                    <a:pt x="18214" y="24623"/>
                  </a:cubicBezTo>
                  <a:close/>
                  <a:moveTo>
                    <a:pt x="38944" y="24643"/>
                  </a:moveTo>
                  <a:cubicBezTo>
                    <a:pt x="38955" y="24643"/>
                    <a:pt x="38966" y="24645"/>
                    <a:pt x="38977" y="24650"/>
                  </a:cubicBezTo>
                  <a:cubicBezTo>
                    <a:pt x="39566" y="24881"/>
                    <a:pt x="40166" y="24964"/>
                    <a:pt x="40794" y="24998"/>
                  </a:cubicBezTo>
                  <a:cubicBezTo>
                    <a:pt x="40927" y="25006"/>
                    <a:pt x="40923" y="25188"/>
                    <a:pt x="40794" y="25199"/>
                  </a:cubicBezTo>
                  <a:cubicBezTo>
                    <a:pt x="40699" y="25208"/>
                    <a:pt x="40604" y="25212"/>
                    <a:pt x="40509" y="25212"/>
                  </a:cubicBezTo>
                  <a:cubicBezTo>
                    <a:pt x="39952" y="25212"/>
                    <a:pt x="39412" y="25065"/>
                    <a:pt x="38897" y="24841"/>
                  </a:cubicBezTo>
                  <a:cubicBezTo>
                    <a:pt x="38799" y="24800"/>
                    <a:pt x="38853" y="24643"/>
                    <a:pt x="38944" y="24643"/>
                  </a:cubicBezTo>
                  <a:close/>
                  <a:moveTo>
                    <a:pt x="12600" y="24296"/>
                  </a:moveTo>
                  <a:cubicBezTo>
                    <a:pt x="12624" y="24296"/>
                    <a:pt x="12649" y="24307"/>
                    <a:pt x="12665" y="24334"/>
                  </a:cubicBezTo>
                  <a:cubicBezTo>
                    <a:pt x="13004" y="24857"/>
                    <a:pt x="13553" y="25089"/>
                    <a:pt x="14157" y="25089"/>
                  </a:cubicBezTo>
                  <a:cubicBezTo>
                    <a:pt x="14171" y="25089"/>
                    <a:pt x="14184" y="25089"/>
                    <a:pt x="14198" y="25089"/>
                  </a:cubicBezTo>
                  <a:cubicBezTo>
                    <a:pt x="14199" y="25089"/>
                    <a:pt x="14200" y="25089"/>
                    <a:pt x="14201" y="25089"/>
                  </a:cubicBezTo>
                  <a:cubicBezTo>
                    <a:pt x="14300" y="25089"/>
                    <a:pt x="14326" y="25255"/>
                    <a:pt x="14224" y="25268"/>
                  </a:cubicBezTo>
                  <a:cubicBezTo>
                    <a:pt x="14149" y="25280"/>
                    <a:pt x="14074" y="25285"/>
                    <a:pt x="14000" y="25285"/>
                  </a:cubicBezTo>
                  <a:cubicBezTo>
                    <a:pt x="13399" y="25285"/>
                    <a:pt x="12839" y="24930"/>
                    <a:pt x="12528" y="24412"/>
                  </a:cubicBezTo>
                  <a:cubicBezTo>
                    <a:pt x="12494" y="24351"/>
                    <a:pt x="12547" y="24296"/>
                    <a:pt x="12600" y="24296"/>
                  </a:cubicBezTo>
                  <a:close/>
                  <a:moveTo>
                    <a:pt x="27890" y="0"/>
                  </a:moveTo>
                  <a:cubicBezTo>
                    <a:pt x="26782" y="1633"/>
                    <a:pt x="24912" y="2647"/>
                    <a:pt x="22983" y="2647"/>
                  </a:cubicBezTo>
                  <a:cubicBezTo>
                    <a:pt x="22362" y="2647"/>
                    <a:pt x="21735" y="2542"/>
                    <a:pt x="21125" y="2318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7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0" y="1672"/>
                    <a:pt x="3846" y="1672"/>
                  </a:cubicBezTo>
                  <a:cubicBezTo>
                    <a:pt x="2137" y="1672"/>
                    <a:pt x="763" y="2530"/>
                    <a:pt x="677" y="5005"/>
                  </a:cubicBezTo>
                  <a:cubicBezTo>
                    <a:pt x="613" y="6892"/>
                    <a:pt x="2550" y="11196"/>
                    <a:pt x="1" y="12251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3"/>
                  </a:cubicBezTo>
                  <a:cubicBezTo>
                    <a:pt x="4416" y="23737"/>
                    <a:pt x="4492" y="23738"/>
                    <a:pt x="4568" y="23738"/>
                  </a:cubicBezTo>
                  <a:cubicBezTo>
                    <a:pt x="6475" y="23738"/>
                    <a:pt x="8130" y="22683"/>
                    <a:pt x="9856" y="22000"/>
                  </a:cubicBezTo>
                  <a:cubicBezTo>
                    <a:pt x="9871" y="21993"/>
                    <a:pt x="9885" y="21990"/>
                    <a:pt x="9898" y="21990"/>
                  </a:cubicBezTo>
                  <a:cubicBezTo>
                    <a:pt x="9969" y="21990"/>
                    <a:pt x="9999" y="22078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5" y="26473"/>
                    <a:pt x="14591" y="26476"/>
                    <a:pt x="14706" y="26476"/>
                  </a:cubicBezTo>
                  <a:cubicBezTo>
                    <a:pt x="16578" y="26476"/>
                    <a:pt x="18354" y="25694"/>
                    <a:pt x="20081" y="25059"/>
                  </a:cubicBezTo>
                  <a:cubicBezTo>
                    <a:pt x="21336" y="24595"/>
                    <a:pt x="22688" y="24168"/>
                    <a:pt x="24043" y="24168"/>
                  </a:cubicBezTo>
                  <a:cubicBezTo>
                    <a:pt x="24450" y="24168"/>
                    <a:pt x="24857" y="24206"/>
                    <a:pt x="25262" y="24294"/>
                  </a:cubicBezTo>
                  <a:cubicBezTo>
                    <a:pt x="26320" y="24525"/>
                    <a:pt x="27557" y="25151"/>
                    <a:pt x="27890" y="26252"/>
                  </a:cubicBezTo>
                  <a:cubicBezTo>
                    <a:pt x="28223" y="25151"/>
                    <a:pt x="29460" y="24525"/>
                    <a:pt x="30517" y="24294"/>
                  </a:cubicBezTo>
                  <a:cubicBezTo>
                    <a:pt x="30923" y="24206"/>
                    <a:pt x="31330" y="24168"/>
                    <a:pt x="31737" y="24168"/>
                  </a:cubicBezTo>
                  <a:cubicBezTo>
                    <a:pt x="33092" y="24168"/>
                    <a:pt x="34443" y="24595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3"/>
                    <a:pt x="45772" y="22179"/>
                    <a:pt x="45804" y="22145"/>
                  </a:cubicBezTo>
                  <a:cubicBezTo>
                    <a:pt x="45781" y="22078"/>
                    <a:pt x="45811" y="21990"/>
                    <a:pt x="45882" y="21990"/>
                  </a:cubicBezTo>
                  <a:cubicBezTo>
                    <a:pt x="45895" y="21990"/>
                    <a:pt x="45910" y="21993"/>
                    <a:pt x="45925" y="22000"/>
                  </a:cubicBezTo>
                  <a:cubicBezTo>
                    <a:pt x="47650" y="22683"/>
                    <a:pt x="49305" y="23738"/>
                    <a:pt x="51212" y="23738"/>
                  </a:cubicBezTo>
                  <a:cubicBezTo>
                    <a:pt x="51288" y="23738"/>
                    <a:pt x="51364" y="23737"/>
                    <a:pt x="51441" y="23733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1"/>
                  </a:cubicBezTo>
                  <a:cubicBezTo>
                    <a:pt x="53233" y="11196"/>
                    <a:pt x="55168" y="6892"/>
                    <a:pt x="55103" y="5005"/>
                  </a:cubicBezTo>
                  <a:cubicBezTo>
                    <a:pt x="55018" y="2530"/>
                    <a:pt x="53644" y="1672"/>
                    <a:pt x="51935" y="1672"/>
                  </a:cubicBezTo>
                  <a:cubicBezTo>
                    <a:pt x="49961" y="1672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7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8"/>
                  </a:cubicBezTo>
                  <a:cubicBezTo>
                    <a:pt x="34047" y="2541"/>
                    <a:pt x="33420" y="2646"/>
                    <a:pt x="32799" y="2646"/>
                  </a:cubicBezTo>
                  <a:cubicBezTo>
                    <a:pt x="30869" y="2646"/>
                    <a:pt x="28998" y="1633"/>
                    <a:pt x="27890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5048500" y="2233232"/>
              <a:ext cx="10675" cy="34025"/>
            </a:xfrm>
            <a:custGeom>
              <a:avLst/>
              <a:gdLst/>
              <a:ahLst/>
              <a:cxnLst/>
              <a:rect l="l" t="t" r="r" b="b"/>
              <a:pathLst>
                <a:path w="427" h="1361" extrusionOk="0">
                  <a:moveTo>
                    <a:pt x="324" y="1"/>
                  </a:moveTo>
                  <a:cubicBezTo>
                    <a:pt x="281" y="1"/>
                    <a:pt x="237" y="24"/>
                    <a:pt x="222" y="73"/>
                  </a:cubicBezTo>
                  <a:cubicBezTo>
                    <a:pt x="101" y="442"/>
                    <a:pt x="67" y="846"/>
                    <a:pt x="11" y="1230"/>
                  </a:cubicBezTo>
                  <a:cubicBezTo>
                    <a:pt x="0" y="1308"/>
                    <a:pt x="65" y="1361"/>
                    <a:pt x="125" y="1361"/>
                  </a:cubicBezTo>
                  <a:cubicBezTo>
                    <a:pt x="164" y="1361"/>
                    <a:pt x="200" y="1338"/>
                    <a:pt x="212" y="1285"/>
                  </a:cubicBezTo>
                  <a:cubicBezTo>
                    <a:pt x="295" y="897"/>
                    <a:pt x="404" y="498"/>
                    <a:pt x="423" y="101"/>
                  </a:cubicBezTo>
                  <a:cubicBezTo>
                    <a:pt x="426" y="35"/>
                    <a:pt x="376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5050225" y="2158457"/>
              <a:ext cx="11625" cy="44400"/>
            </a:xfrm>
            <a:custGeom>
              <a:avLst/>
              <a:gdLst/>
              <a:ahLst/>
              <a:cxnLst/>
              <a:rect l="l" t="t" r="r" b="b"/>
              <a:pathLst>
                <a:path w="465" h="1776" extrusionOk="0">
                  <a:moveTo>
                    <a:pt x="123" y="0"/>
                  </a:moveTo>
                  <a:cubicBezTo>
                    <a:pt x="63" y="0"/>
                    <a:pt x="0" y="60"/>
                    <a:pt x="14" y="131"/>
                  </a:cubicBezTo>
                  <a:cubicBezTo>
                    <a:pt x="115" y="662"/>
                    <a:pt x="210" y="1113"/>
                    <a:pt x="91" y="1654"/>
                  </a:cubicBezTo>
                  <a:cubicBezTo>
                    <a:pt x="74" y="1727"/>
                    <a:pt x="133" y="1776"/>
                    <a:pt x="191" y="1776"/>
                  </a:cubicBezTo>
                  <a:cubicBezTo>
                    <a:pt x="229" y="1776"/>
                    <a:pt x="266" y="1755"/>
                    <a:pt x="280" y="1706"/>
                  </a:cubicBezTo>
                  <a:cubicBezTo>
                    <a:pt x="427" y="1187"/>
                    <a:pt x="465" y="543"/>
                    <a:pt x="204" y="53"/>
                  </a:cubicBezTo>
                  <a:cubicBezTo>
                    <a:pt x="184" y="16"/>
                    <a:pt x="15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5031700" y="2040507"/>
              <a:ext cx="23650" cy="40450"/>
            </a:xfrm>
            <a:custGeom>
              <a:avLst/>
              <a:gdLst/>
              <a:ahLst/>
              <a:cxnLst/>
              <a:rect l="l" t="t" r="r" b="b"/>
              <a:pathLst>
                <a:path w="946" h="1618" extrusionOk="0">
                  <a:moveTo>
                    <a:pt x="845" y="0"/>
                  </a:moveTo>
                  <a:cubicBezTo>
                    <a:pt x="823" y="0"/>
                    <a:pt x="800" y="12"/>
                    <a:pt x="785" y="40"/>
                  </a:cubicBezTo>
                  <a:cubicBezTo>
                    <a:pt x="522" y="511"/>
                    <a:pt x="233" y="980"/>
                    <a:pt x="33" y="1481"/>
                  </a:cubicBezTo>
                  <a:cubicBezTo>
                    <a:pt x="0" y="1560"/>
                    <a:pt x="72" y="1618"/>
                    <a:pt x="143" y="1618"/>
                  </a:cubicBezTo>
                  <a:cubicBezTo>
                    <a:pt x="180" y="1618"/>
                    <a:pt x="216" y="1602"/>
                    <a:pt x="238" y="1566"/>
                  </a:cubicBezTo>
                  <a:cubicBezTo>
                    <a:pt x="510" y="1111"/>
                    <a:pt x="707" y="604"/>
                    <a:pt x="919" y="119"/>
                  </a:cubicBezTo>
                  <a:cubicBezTo>
                    <a:pt x="946" y="57"/>
                    <a:pt x="895" y="0"/>
                    <a:pt x="8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5035325" y="1954632"/>
              <a:ext cx="18025" cy="54500"/>
            </a:xfrm>
            <a:custGeom>
              <a:avLst/>
              <a:gdLst/>
              <a:ahLst/>
              <a:cxnLst/>
              <a:rect l="l" t="t" r="r" b="b"/>
              <a:pathLst>
                <a:path w="721" h="2180" extrusionOk="0">
                  <a:moveTo>
                    <a:pt x="251" y="1"/>
                  </a:moveTo>
                  <a:cubicBezTo>
                    <a:pt x="213" y="1"/>
                    <a:pt x="175" y="20"/>
                    <a:pt x="164" y="63"/>
                  </a:cubicBezTo>
                  <a:cubicBezTo>
                    <a:pt x="1" y="725"/>
                    <a:pt x="49" y="1637"/>
                    <a:pt x="548" y="2154"/>
                  </a:cubicBezTo>
                  <a:cubicBezTo>
                    <a:pt x="565" y="2172"/>
                    <a:pt x="587" y="2179"/>
                    <a:pt x="608" y="2179"/>
                  </a:cubicBezTo>
                  <a:cubicBezTo>
                    <a:pt x="664" y="2179"/>
                    <a:pt x="721" y="2128"/>
                    <a:pt x="701" y="2065"/>
                  </a:cubicBezTo>
                  <a:cubicBezTo>
                    <a:pt x="603" y="1755"/>
                    <a:pt x="446" y="1471"/>
                    <a:pt x="375" y="1152"/>
                  </a:cubicBezTo>
                  <a:cubicBezTo>
                    <a:pt x="296" y="797"/>
                    <a:pt x="298" y="446"/>
                    <a:pt x="340" y="86"/>
                  </a:cubicBezTo>
                  <a:cubicBezTo>
                    <a:pt x="346" y="31"/>
                    <a:pt x="29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5032150" y="2111257"/>
              <a:ext cx="14625" cy="24000"/>
            </a:xfrm>
            <a:custGeom>
              <a:avLst/>
              <a:gdLst/>
              <a:ahLst/>
              <a:cxnLst/>
              <a:rect l="l" t="t" r="r" b="b"/>
              <a:pathLst>
                <a:path w="585" h="960" extrusionOk="0">
                  <a:moveTo>
                    <a:pt x="160" y="1"/>
                  </a:moveTo>
                  <a:cubicBezTo>
                    <a:pt x="84" y="1"/>
                    <a:pt x="0" y="69"/>
                    <a:pt x="31" y="156"/>
                  </a:cubicBezTo>
                  <a:cubicBezTo>
                    <a:pt x="116" y="410"/>
                    <a:pt x="227" y="655"/>
                    <a:pt x="331" y="900"/>
                  </a:cubicBezTo>
                  <a:cubicBezTo>
                    <a:pt x="349" y="942"/>
                    <a:pt x="386" y="960"/>
                    <a:pt x="425" y="960"/>
                  </a:cubicBezTo>
                  <a:cubicBezTo>
                    <a:pt x="501" y="960"/>
                    <a:pt x="585" y="892"/>
                    <a:pt x="552" y="808"/>
                  </a:cubicBezTo>
                  <a:cubicBezTo>
                    <a:pt x="460" y="556"/>
                    <a:pt x="370" y="305"/>
                    <a:pt x="257" y="62"/>
                  </a:cubicBezTo>
                  <a:cubicBezTo>
                    <a:pt x="238" y="19"/>
                    <a:pt x="200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5039650" y="1880157"/>
              <a:ext cx="6800" cy="40125"/>
            </a:xfrm>
            <a:custGeom>
              <a:avLst/>
              <a:gdLst/>
              <a:ahLst/>
              <a:cxnLst/>
              <a:rect l="l" t="t" r="r" b="b"/>
              <a:pathLst>
                <a:path w="272" h="1605" extrusionOk="0">
                  <a:moveTo>
                    <a:pt x="137" y="1"/>
                  </a:moveTo>
                  <a:cubicBezTo>
                    <a:pt x="100" y="1"/>
                    <a:pt x="63" y="25"/>
                    <a:pt x="59" y="75"/>
                  </a:cubicBezTo>
                  <a:cubicBezTo>
                    <a:pt x="23" y="550"/>
                    <a:pt x="1" y="1028"/>
                    <a:pt x="33" y="1503"/>
                  </a:cubicBezTo>
                  <a:cubicBezTo>
                    <a:pt x="38" y="1571"/>
                    <a:pt x="87" y="1604"/>
                    <a:pt x="136" y="1604"/>
                  </a:cubicBezTo>
                  <a:cubicBezTo>
                    <a:pt x="185" y="1604"/>
                    <a:pt x="234" y="1571"/>
                    <a:pt x="238" y="1503"/>
                  </a:cubicBezTo>
                  <a:cubicBezTo>
                    <a:pt x="271" y="1028"/>
                    <a:pt x="248" y="550"/>
                    <a:pt x="214" y="75"/>
                  </a:cubicBezTo>
                  <a:cubicBezTo>
                    <a:pt x="210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5012300" y="1811757"/>
              <a:ext cx="32450" cy="26475"/>
            </a:xfrm>
            <a:custGeom>
              <a:avLst/>
              <a:gdLst/>
              <a:ahLst/>
              <a:cxnLst/>
              <a:rect l="l" t="t" r="r" b="b"/>
              <a:pathLst>
                <a:path w="1298" h="1059" extrusionOk="0">
                  <a:moveTo>
                    <a:pt x="86" y="0"/>
                  </a:moveTo>
                  <a:cubicBezTo>
                    <a:pt x="19" y="0"/>
                    <a:pt x="1" y="116"/>
                    <a:pt x="72" y="128"/>
                  </a:cubicBezTo>
                  <a:cubicBezTo>
                    <a:pt x="554" y="195"/>
                    <a:pt x="926" y="539"/>
                    <a:pt x="1093" y="991"/>
                  </a:cubicBezTo>
                  <a:cubicBezTo>
                    <a:pt x="1110" y="1038"/>
                    <a:pt x="1148" y="1059"/>
                    <a:pt x="1186" y="1059"/>
                  </a:cubicBezTo>
                  <a:cubicBezTo>
                    <a:pt x="1242" y="1059"/>
                    <a:pt x="1298" y="1013"/>
                    <a:pt x="1280" y="938"/>
                  </a:cubicBezTo>
                  <a:cubicBezTo>
                    <a:pt x="1150" y="388"/>
                    <a:pt x="642" y="26"/>
                    <a:pt x="88" y="0"/>
                  </a:cubicBezTo>
                  <a:cubicBezTo>
                    <a:pt x="87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4943675" y="2283782"/>
              <a:ext cx="59575" cy="15775"/>
            </a:xfrm>
            <a:custGeom>
              <a:avLst/>
              <a:gdLst/>
              <a:ahLst/>
              <a:cxnLst/>
              <a:rect l="l" t="t" r="r" b="b"/>
              <a:pathLst>
                <a:path w="2383" h="631" extrusionOk="0">
                  <a:moveTo>
                    <a:pt x="109" y="1"/>
                  </a:moveTo>
                  <a:cubicBezTo>
                    <a:pt x="39" y="1"/>
                    <a:pt x="0" y="120"/>
                    <a:pt x="74" y="157"/>
                  </a:cubicBezTo>
                  <a:cubicBezTo>
                    <a:pt x="638" y="449"/>
                    <a:pt x="1267" y="631"/>
                    <a:pt x="1903" y="631"/>
                  </a:cubicBezTo>
                  <a:cubicBezTo>
                    <a:pt x="2022" y="631"/>
                    <a:pt x="2141" y="625"/>
                    <a:pt x="2260" y="611"/>
                  </a:cubicBezTo>
                  <a:cubicBezTo>
                    <a:pt x="2375" y="598"/>
                    <a:pt x="2383" y="430"/>
                    <a:pt x="2260" y="424"/>
                  </a:cubicBezTo>
                  <a:cubicBezTo>
                    <a:pt x="1514" y="404"/>
                    <a:pt x="826" y="297"/>
                    <a:pt x="136" y="7"/>
                  </a:cubicBezTo>
                  <a:cubicBezTo>
                    <a:pt x="127" y="3"/>
                    <a:pt x="117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4929500" y="1807632"/>
              <a:ext cx="45225" cy="13150"/>
            </a:xfrm>
            <a:custGeom>
              <a:avLst/>
              <a:gdLst/>
              <a:ahLst/>
              <a:cxnLst/>
              <a:rect l="l" t="t" r="r" b="b"/>
              <a:pathLst>
                <a:path w="1809" h="526" extrusionOk="0">
                  <a:moveTo>
                    <a:pt x="1418" y="1"/>
                  </a:moveTo>
                  <a:cubicBezTo>
                    <a:pt x="951" y="1"/>
                    <a:pt x="503" y="141"/>
                    <a:pt x="87" y="366"/>
                  </a:cubicBezTo>
                  <a:cubicBezTo>
                    <a:pt x="1" y="412"/>
                    <a:pt x="55" y="526"/>
                    <a:pt x="135" y="526"/>
                  </a:cubicBezTo>
                  <a:cubicBezTo>
                    <a:pt x="148" y="526"/>
                    <a:pt x="161" y="523"/>
                    <a:pt x="174" y="517"/>
                  </a:cubicBezTo>
                  <a:cubicBezTo>
                    <a:pt x="652" y="288"/>
                    <a:pt x="1156" y="212"/>
                    <a:pt x="1682" y="205"/>
                  </a:cubicBezTo>
                  <a:cubicBezTo>
                    <a:pt x="1809" y="203"/>
                    <a:pt x="1802" y="30"/>
                    <a:pt x="1682" y="16"/>
                  </a:cubicBezTo>
                  <a:cubicBezTo>
                    <a:pt x="1593" y="6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4867100" y="2244907"/>
              <a:ext cx="51175" cy="28600"/>
            </a:xfrm>
            <a:custGeom>
              <a:avLst/>
              <a:gdLst/>
              <a:ahLst/>
              <a:cxnLst/>
              <a:rect l="l" t="t" r="r" b="b"/>
              <a:pathLst>
                <a:path w="2047" h="1144" extrusionOk="0">
                  <a:moveTo>
                    <a:pt x="157" y="1"/>
                  </a:moveTo>
                  <a:cubicBezTo>
                    <a:pt x="63" y="1"/>
                    <a:pt x="1" y="140"/>
                    <a:pt x="103" y="198"/>
                  </a:cubicBezTo>
                  <a:cubicBezTo>
                    <a:pt x="682" y="516"/>
                    <a:pt x="1257" y="844"/>
                    <a:pt x="1853" y="1132"/>
                  </a:cubicBezTo>
                  <a:cubicBezTo>
                    <a:pt x="1869" y="1140"/>
                    <a:pt x="1885" y="1143"/>
                    <a:pt x="1900" y="1143"/>
                  </a:cubicBezTo>
                  <a:cubicBezTo>
                    <a:pt x="1989" y="1143"/>
                    <a:pt x="2046" y="1019"/>
                    <a:pt x="1953" y="964"/>
                  </a:cubicBezTo>
                  <a:cubicBezTo>
                    <a:pt x="1384" y="624"/>
                    <a:pt x="793" y="324"/>
                    <a:pt x="209" y="15"/>
                  </a:cubicBezTo>
                  <a:cubicBezTo>
                    <a:pt x="191" y="5"/>
                    <a:pt x="174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4854600" y="1836757"/>
              <a:ext cx="37975" cy="23000"/>
            </a:xfrm>
            <a:custGeom>
              <a:avLst/>
              <a:gdLst/>
              <a:ahLst/>
              <a:cxnLst/>
              <a:rect l="l" t="t" r="r" b="b"/>
              <a:pathLst>
                <a:path w="1519" h="920" extrusionOk="0">
                  <a:moveTo>
                    <a:pt x="1388" y="1"/>
                  </a:moveTo>
                  <a:cubicBezTo>
                    <a:pt x="1373" y="1"/>
                    <a:pt x="1358" y="4"/>
                    <a:pt x="1342" y="12"/>
                  </a:cubicBezTo>
                  <a:cubicBezTo>
                    <a:pt x="901" y="231"/>
                    <a:pt x="492" y="501"/>
                    <a:pt x="77" y="762"/>
                  </a:cubicBezTo>
                  <a:cubicBezTo>
                    <a:pt x="0" y="811"/>
                    <a:pt x="45" y="919"/>
                    <a:pt x="119" y="919"/>
                  </a:cubicBezTo>
                  <a:cubicBezTo>
                    <a:pt x="132" y="919"/>
                    <a:pt x="146" y="916"/>
                    <a:pt x="160" y="908"/>
                  </a:cubicBezTo>
                  <a:cubicBezTo>
                    <a:pt x="592" y="672"/>
                    <a:pt x="1027" y="446"/>
                    <a:pt x="1434" y="171"/>
                  </a:cubicBezTo>
                  <a:cubicBezTo>
                    <a:pt x="1519" y="114"/>
                    <a:pt x="1470" y="1"/>
                    <a:pt x="1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4806700" y="2257932"/>
              <a:ext cx="24700" cy="38700"/>
            </a:xfrm>
            <a:custGeom>
              <a:avLst/>
              <a:gdLst/>
              <a:ahLst/>
              <a:cxnLst/>
              <a:rect l="l" t="t" r="r" b="b"/>
              <a:pathLst>
                <a:path w="988" h="1548" extrusionOk="0">
                  <a:moveTo>
                    <a:pt x="852" y="1"/>
                  </a:moveTo>
                  <a:cubicBezTo>
                    <a:pt x="820" y="1"/>
                    <a:pt x="789" y="18"/>
                    <a:pt x="771" y="59"/>
                  </a:cubicBezTo>
                  <a:cubicBezTo>
                    <a:pt x="571" y="512"/>
                    <a:pt x="402" y="937"/>
                    <a:pt x="80" y="1323"/>
                  </a:cubicBezTo>
                  <a:cubicBezTo>
                    <a:pt x="0" y="1419"/>
                    <a:pt x="83" y="1548"/>
                    <a:pt x="176" y="1548"/>
                  </a:cubicBezTo>
                  <a:cubicBezTo>
                    <a:pt x="205" y="1548"/>
                    <a:pt x="235" y="1535"/>
                    <a:pt x="261" y="1504"/>
                  </a:cubicBezTo>
                  <a:cubicBezTo>
                    <a:pt x="589" y="1128"/>
                    <a:pt x="905" y="651"/>
                    <a:pt x="977" y="148"/>
                  </a:cubicBezTo>
                  <a:cubicBezTo>
                    <a:pt x="987" y="72"/>
                    <a:pt x="917" y="1"/>
                    <a:pt x="8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4805300" y="1797282"/>
              <a:ext cx="25125" cy="56175"/>
            </a:xfrm>
            <a:custGeom>
              <a:avLst/>
              <a:gdLst/>
              <a:ahLst/>
              <a:cxnLst/>
              <a:rect l="l" t="t" r="r" b="b"/>
              <a:pathLst>
                <a:path w="1005" h="2247" extrusionOk="0">
                  <a:moveTo>
                    <a:pt x="108" y="0"/>
                  </a:moveTo>
                  <a:cubicBezTo>
                    <a:pt x="53" y="0"/>
                    <a:pt x="1" y="42"/>
                    <a:pt x="24" y="113"/>
                  </a:cubicBezTo>
                  <a:cubicBezTo>
                    <a:pt x="248" y="802"/>
                    <a:pt x="453" y="1531"/>
                    <a:pt x="765" y="2186"/>
                  </a:cubicBezTo>
                  <a:cubicBezTo>
                    <a:pt x="785" y="2229"/>
                    <a:pt x="821" y="2247"/>
                    <a:pt x="858" y="2247"/>
                  </a:cubicBezTo>
                  <a:cubicBezTo>
                    <a:pt x="929" y="2247"/>
                    <a:pt x="1005" y="2180"/>
                    <a:pt x="981" y="2096"/>
                  </a:cubicBezTo>
                  <a:cubicBezTo>
                    <a:pt x="794" y="1404"/>
                    <a:pt x="476" y="725"/>
                    <a:pt x="202" y="62"/>
                  </a:cubicBezTo>
                  <a:cubicBezTo>
                    <a:pt x="184" y="19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4759900" y="2329707"/>
              <a:ext cx="47550" cy="30675"/>
            </a:xfrm>
            <a:custGeom>
              <a:avLst/>
              <a:gdLst/>
              <a:ahLst/>
              <a:cxnLst/>
              <a:rect l="l" t="t" r="r" b="b"/>
              <a:pathLst>
                <a:path w="1902" h="1227" extrusionOk="0">
                  <a:moveTo>
                    <a:pt x="1748" y="0"/>
                  </a:moveTo>
                  <a:cubicBezTo>
                    <a:pt x="1723" y="0"/>
                    <a:pt x="1697" y="10"/>
                    <a:pt x="1676" y="33"/>
                  </a:cubicBezTo>
                  <a:cubicBezTo>
                    <a:pt x="1246" y="498"/>
                    <a:pt x="761" y="838"/>
                    <a:pt x="143" y="993"/>
                  </a:cubicBezTo>
                  <a:cubicBezTo>
                    <a:pt x="0" y="1031"/>
                    <a:pt x="51" y="1226"/>
                    <a:pt x="183" y="1226"/>
                  </a:cubicBezTo>
                  <a:cubicBezTo>
                    <a:pt x="191" y="1226"/>
                    <a:pt x="199" y="1225"/>
                    <a:pt x="207" y="1224"/>
                  </a:cubicBezTo>
                  <a:cubicBezTo>
                    <a:pt x="870" y="1106"/>
                    <a:pt x="1487" y="742"/>
                    <a:pt x="1851" y="170"/>
                  </a:cubicBezTo>
                  <a:cubicBezTo>
                    <a:pt x="1902" y="89"/>
                    <a:pt x="1825" y="0"/>
                    <a:pt x="1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4747000" y="1765157"/>
              <a:ext cx="34150" cy="19250"/>
            </a:xfrm>
            <a:custGeom>
              <a:avLst/>
              <a:gdLst/>
              <a:ahLst/>
              <a:cxnLst/>
              <a:rect l="l" t="t" r="r" b="b"/>
              <a:pathLst>
                <a:path w="1366" h="770" extrusionOk="0">
                  <a:moveTo>
                    <a:pt x="168" y="0"/>
                  </a:moveTo>
                  <a:cubicBezTo>
                    <a:pt x="151" y="0"/>
                    <a:pt x="135" y="1"/>
                    <a:pt x="118" y="1"/>
                  </a:cubicBezTo>
                  <a:cubicBezTo>
                    <a:pt x="1" y="6"/>
                    <a:pt x="1" y="184"/>
                    <a:pt x="118" y="184"/>
                  </a:cubicBezTo>
                  <a:cubicBezTo>
                    <a:pt x="575" y="186"/>
                    <a:pt x="890" y="421"/>
                    <a:pt x="1190" y="741"/>
                  </a:cubicBezTo>
                  <a:cubicBezTo>
                    <a:pt x="1209" y="761"/>
                    <a:pt x="1230" y="770"/>
                    <a:pt x="1251" y="770"/>
                  </a:cubicBezTo>
                  <a:cubicBezTo>
                    <a:pt x="1311" y="770"/>
                    <a:pt x="1365" y="697"/>
                    <a:pt x="1333" y="632"/>
                  </a:cubicBezTo>
                  <a:cubicBezTo>
                    <a:pt x="1126" y="211"/>
                    <a:pt x="620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4671500" y="2350332"/>
              <a:ext cx="53200" cy="14250"/>
            </a:xfrm>
            <a:custGeom>
              <a:avLst/>
              <a:gdLst/>
              <a:ahLst/>
              <a:cxnLst/>
              <a:rect l="l" t="t" r="r" b="b"/>
              <a:pathLst>
                <a:path w="2128" h="570" extrusionOk="0">
                  <a:moveTo>
                    <a:pt x="145" y="0"/>
                  </a:moveTo>
                  <a:cubicBezTo>
                    <a:pt x="54" y="0"/>
                    <a:pt x="0" y="157"/>
                    <a:pt x="98" y="198"/>
                  </a:cubicBezTo>
                  <a:cubicBezTo>
                    <a:pt x="613" y="422"/>
                    <a:pt x="1153" y="569"/>
                    <a:pt x="1710" y="569"/>
                  </a:cubicBezTo>
                  <a:cubicBezTo>
                    <a:pt x="1805" y="569"/>
                    <a:pt x="1900" y="565"/>
                    <a:pt x="1995" y="556"/>
                  </a:cubicBezTo>
                  <a:cubicBezTo>
                    <a:pt x="2124" y="545"/>
                    <a:pt x="2128" y="363"/>
                    <a:pt x="1995" y="355"/>
                  </a:cubicBezTo>
                  <a:cubicBezTo>
                    <a:pt x="1367" y="321"/>
                    <a:pt x="767" y="238"/>
                    <a:pt x="178" y="7"/>
                  </a:cubicBezTo>
                  <a:cubicBezTo>
                    <a:pt x="167" y="2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4658050" y="1763032"/>
              <a:ext cx="41050" cy="17200"/>
            </a:xfrm>
            <a:custGeom>
              <a:avLst/>
              <a:gdLst/>
              <a:ahLst/>
              <a:cxnLst/>
              <a:rect l="l" t="t" r="r" b="b"/>
              <a:pathLst>
                <a:path w="1642" h="688" extrusionOk="0">
                  <a:moveTo>
                    <a:pt x="1550" y="0"/>
                  </a:moveTo>
                  <a:cubicBezTo>
                    <a:pt x="1544" y="0"/>
                    <a:pt x="1538" y="1"/>
                    <a:pt x="1531" y="3"/>
                  </a:cubicBezTo>
                  <a:cubicBezTo>
                    <a:pt x="1286" y="80"/>
                    <a:pt x="1067" y="232"/>
                    <a:pt x="829" y="329"/>
                  </a:cubicBezTo>
                  <a:cubicBezTo>
                    <a:pt x="589" y="426"/>
                    <a:pt x="340" y="498"/>
                    <a:pt x="86" y="553"/>
                  </a:cubicBezTo>
                  <a:cubicBezTo>
                    <a:pt x="1" y="570"/>
                    <a:pt x="32" y="688"/>
                    <a:pt x="110" y="688"/>
                  </a:cubicBezTo>
                  <a:cubicBezTo>
                    <a:pt x="114" y="688"/>
                    <a:pt x="119" y="687"/>
                    <a:pt x="123" y="687"/>
                  </a:cubicBezTo>
                  <a:cubicBezTo>
                    <a:pt x="601" y="613"/>
                    <a:pt x="1243" y="474"/>
                    <a:pt x="1598" y="118"/>
                  </a:cubicBezTo>
                  <a:cubicBezTo>
                    <a:pt x="1642" y="77"/>
                    <a:pt x="1607" y="0"/>
                    <a:pt x="1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4597150" y="2326332"/>
              <a:ext cx="48375" cy="19000"/>
            </a:xfrm>
            <a:custGeom>
              <a:avLst/>
              <a:gdLst/>
              <a:ahLst/>
              <a:cxnLst/>
              <a:rect l="l" t="t" r="r" b="b"/>
              <a:pathLst>
                <a:path w="1935" h="760" extrusionOk="0">
                  <a:moveTo>
                    <a:pt x="102" y="1"/>
                  </a:moveTo>
                  <a:cubicBezTo>
                    <a:pt x="1" y="1"/>
                    <a:pt x="5" y="158"/>
                    <a:pt x="110" y="168"/>
                  </a:cubicBezTo>
                  <a:cubicBezTo>
                    <a:pt x="726" y="230"/>
                    <a:pt x="1241" y="454"/>
                    <a:pt x="1778" y="748"/>
                  </a:cubicBezTo>
                  <a:cubicBezTo>
                    <a:pt x="1793" y="756"/>
                    <a:pt x="1808" y="759"/>
                    <a:pt x="1821" y="759"/>
                  </a:cubicBezTo>
                  <a:cubicBezTo>
                    <a:pt x="1894" y="759"/>
                    <a:pt x="1934" y="657"/>
                    <a:pt x="1864" y="602"/>
                  </a:cubicBezTo>
                  <a:cubicBezTo>
                    <a:pt x="1365" y="223"/>
                    <a:pt x="728" y="50"/>
                    <a:pt x="110" y="1"/>
                  </a:cubicBezTo>
                  <a:cubicBezTo>
                    <a:pt x="107" y="1"/>
                    <a:pt x="104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4565550" y="1797432"/>
              <a:ext cx="40200" cy="23125"/>
            </a:xfrm>
            <a:custGeom>
              <a:avLst/>
              <a:gdLst/>
              <a:ahLst/>
              <a:cxnLst/>
              <a:rect l="l" t="t" r="r" b="b"/>
              <a:pathLst>
                <a:path w="1608" h="925" extrusionOk="0">
                  <a:moveTo>
                    <a:pt x="1504" y="0"/>
                  </a:moveTo>
                  <a:cubicBezTo>
                    <a:pt x="1491" y="0"/>
                    <a:pt x="1477" y="5"/>
                    <a:pt x="1463" y="15"/>
                  </a:cubicBezTo>
                  <a:cubicBezTo>
                    <a:pt x="1036" y="341"/>
                    <a:pt x="597" y="625"/>
                    <a:pt x="78" y="788"/>
                  </a:cubicBezTo>
                  <a:cubicBezTo>
                    <a:pt x="0" y="814"/>
                    <a:pt x="25" y="925"/>
                    <a:pt x="97" y="925"/>
                  </a:cubicBezTo>
                  <a:cubicBezTo>
                    <a:pt x="103" y="925"/>
                    <a:pt x="109" y="924"/>
                    <a:pt x="115" y="923"/>
                  </a:cubicBezTo>
                  <a:cubicBezTo>
                    <a:pt x="658" y="794"/>
                    <a:pt x="1175" y="551"/>
                    <a:pt x="1560" y="140"/>
                  </a:cubicBezTo>
                  <a:cubicBezTo>
                    <a:pt x="1608" y="89"/>
                    <a:pt x="156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4503950" y="2311607"/>
              <a:ext cx="63350" cy="9250"/>
            </a:xfrm>
            <a:custGeom>
              <a:avLst/>
              <a:gdLst/>
              <a:ahLst/>
              <a:cxnLst/>
              <a:rect l="l" t="t" r="r" b="b"/>
              <a:pathLst>
                <a:path w="2534" h="370" extrusionOk="0">
                  <a:moveTo>
                    <a:pt x="785" y="1"/>
                  </a:moveTo>
                  <a:cubicBezTo>
                    <a:pt x="563" y="1"/>
                    <a:pt x="341" y="9"/>
                    <a:pt x="120" y="25"/>
                  </a:cubicBezTo>
                  <a:cubicBezTo>
                    <a:pt x="3" y="31"/>
                    <a:pt x="0" y="208"/>
                    <a:pt x="118" y="208"/>
                  </a:cubicBezTo>
                  <a:cubicBezTo>
                    <a:pt x="118" y="208"/>
                    <a:pt x="119" y="208"/>
                    <a:pt x="120" y="208"/>
                  </a:cubicBezTo>
                  <a:cubicBezTo>
                    <a:pt x="158" y="207"/>
                    <a:pt x="196" y="207"/>
                    <a:pt x="234" y="207"/>
                  </a:cubicBezTo>
                  <a:cubicBezTo>
                    <a:pt x="963" y="207"/>
                    <a:pt x="1679" y="275"/>
                    <a:pt x="2406" y="369"/>
                  </a:cubicBezTo>
                  <a:cubicBezTo>
                    <a:pt x="2410" y="370"/>
                    <a:pt x="2414" y="370"/>
                    <a:pt x="2418" y="370"/>
                  </a:cubicBezTo>
                  <a:cubicBezTo>
                    <a:pt x="2515" y="370"/>
                    <a:pt x="2534" y="199"/>
                    <a:pt x="2431" y="175"/>
                  </a:cubicBezTo>
                  <a:cubicBezTo>
                    <a:pt x="1890" y="53"/>
                    <a:pt x="1338" y="1"/>
                    <a:pt x="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4465325" y="1819757"/>
              <a:ext cx="40200" cy="10550"/>
            </a:xfrm>
            <a:custGeom>
              <a:avLst/>
              <a:gdLst/>
              <a:ahLst/>
              <a:cxnLst/>
              <a:rect l="l" t="t" r="r" b="b"/>
              <a:pathLst>
                <a:path w="1608" h="422" extrusionOk="0">
                  <a:moveTo>
                    <a:pt x="96" y="0"/>
                  </a:moveTo>
                  <a:cubicBezTo>
                    <a:pt x="39" y="0"/>
                    <a:pt x="0" y="82"/>
                    <a:pt x="62" y="110"/>
                  </a:cubicBezTo>
                  <a:cubicBezTo>
                    <a:pt x="491" y="304"/>
                    <a:pt x="948" y="422"/>
                    <a:pt x="1420" y="422"/>
                  </a:cubicBezTo>
                  <a:cubicBezTo>
                    <a:pt x="1454" y="422"/>
                    <a:pt x="1488" y="421"/>
                    <a:pt x="1522" y="420"/>
                  </a:cubicBezTo>
                  <a:cubicBezTo>
                    <a:pt x="1607" y="418"/>
                    <a:pt x="1607" y="288"/>
                    <a:pt x="1522" y="286"/>
                  </a:cubicBezTo>
                  <a:cubicBezTo>
                    <a:pt x="1035" y="277"/>
                    <a:pt x="573" y="197"/>
                    <a:pt x="122" y="6"/>
                  </a:cubicBezTo>
                  <a:cubicBezTo>
                    <a:pt x="113" y="2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4382450" y="2322307"/>
              <a:ext cx="74275" cy="22425"/>
            </a:xfrm>
            <a:custGeom>
              <a:avLst/>
              <a:gdLst/>
              <a:ahLst/>
              <a:cxnLst/>
              <a:rect l="l" t="t" r="r" b="b"/>
              <a:pathLst>
                <a:path w="2971" h="897" extrusionOk="0">
                  <a:moveTo>
                    <a:pt x="2841" y="0"/>
                  </a:moveTo>
                  <a:cubicBezTo>
                    <a:pt x="2837" y="0"/>
                    <a:pt x="2834" y="0"/>
                    <a:pt x="2831" y="1"/>
                  </a:cubicBezTo>
                  <a:cubicBezTo>
                    <a:pt x="2354" y="66"/>
                    <a:pt x="1893" y="251"/>
                    <a:pt x="1447" y="428"/>
                  </a:cubicBezTo>
                  <a:cubicBezTo>
                    <a:pt x="1287" y="491"/>
                    <a:pt x="1087" y="617"/>
                    <a:pt x="911" y="617"/>
                  </a:cubicBezTo>
                  <a:cubicBezTo>
                    <a:pt x="899" y="617"/>
                    <a:pt x="888" y="616"/>
                    <a:pt x="877" y="615"/>
                  </a:cubicBezTo>
                  <a:cubicBezTo>
                    <a:pt x="632" y="592"/>
                    <a:pt x="364" y="319"/>
                    <a:pt x="163" y="184"/>
                  </a:cubicBezTo>
                  <a:cubicBezTo>
                    <a:pt x="146" y="172"/>
                    <a:pt x="130" y="168"/>
                    <a:pt x="115" y="168"/>
                  </a:cubicBezTo>
                  <a:cubicBezTo>
                    <a:pt x="43" y="168"/>
                    <a:pt x="1" y="281"/>
                    <a:pt x="73" y="336"/>
                  </a:cubicBezTo>
                  <a:cubicBezTo>
                    <a:pt x="246" y="470"/>
                    <a:pt x="612" y="858"/>
                    <a:pt x="817" y="892"/>
                  </a:cubicBezTo>
                  <a:cubicBezTo>
                    <a:pt x="834" y="895"/>
                    <a:pt x="851" y="896"/>
                    <a:pt x="868" y="896"/>
                  </a:cubicBezTo>
                  <a:cubicBezTo>
                    <a:pt x="998" y="896"/>
                    <a:pt x="1127" y="817"/>
                    <a:pt x="1248" y="770"/>
                  </a:cubicBezTo>
                  <a:cubicBezTo>
                    <a:pt x="1787" y="565"/>
                    <a:pt x="2357" y="426"/>
                    <a:pt x="2883" y="193"/>
                  </a:cubicBezTo>
                  <a:cubicBezTo>
                    <a:pt x="2971" y="155"/>
                    <a:pt x="2935" y="0"/>
                    <a:pt x="2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4365475" y="1774882"/>
              <a:ext cx="60850" cy="29150"/>
            </a:xfrm>
            <a:custGeom>
              <a:avLst/>
              <a:gdLst/>
              <a:ahLst/>
              <a:cxnLst/>
              <a:rect l="l" t="t" r="r" b="b"/>
              <a:pathLst>
                <a:path w="2434" h="1166" extrusionOk="0">
                  <a:moveTo>
                    <a:pt x="1141" y="0"/>
                  </a:moveTo>
                  <a:cubicBezTo>
                    <a:pt x="1140" y="0"/>
                    <a:pt x="1139" y="0"/>
                    <a:pt x="1138" y="0"/>
                  </a:cubicBezTo>
                  <a:cubicBezTo>
                    <a:pt x="1002" y="0"/>
                    <a:pt x="919" y="97"/>
                    <a:pt x="828" y="187"/>
                  </a:cubicBezTo>
                  <a:cubicBezTo>
                    <a:pt x="570" y="443"/>
                    <a:pt x="323" y="716"/>
                    <a:pt x="74" y="982"/>
                  </a:cubicBezTo>
                  <a:cubicBezTo>
                    <a:pt x="1" y="1059"/>
                    <a:pt x="72" y="1165"/>
                    <a:pt x="153" y="1165"/>
                  </a:cubicBezTo>
                  <a:cubicBezTo>
                    <a:pt x="176" y="1165"/>
                    <a:pt x="201" y="1156"/>
                    <a:pt x="223" y="1134"/>
                  </a:cubicBezTo>
                  <a:cubicBezTo>
                    <a:pt x="386" y="974"/>
                    <a:pt x="545" y="817"/>
                    <a:pt x="706" y="660"/>
                  </a:cubicBezTo>
                  <a:cubicBezTo>
                    <a:pt x="867" y="502"/>
                    <a:pt x="955" y="327"/>
                    <a:pt x="1131" y="327"/>
                  </a:cubicBezTo>
                  <a:cubicBezTo>
                    <a:pt x="1185" y="327"/>
                    <a:pt x="1248" y="344"/>
                    <a:pt x="1325" y="384"/>
                  </a:cubicBezTo>
                  <a:cubicBezTo>
                    <a:pt x="1646" y="547"/>
                    <a:pt x="1911" y="867"/>
                    <a:pt x="2219" y="1062"/>
                  </a:cubicBezTo>
                  <a:cubicBezTo>
                    <a:pt x="2238" y="1074"/>
                    <a:pt x="2257" y="1079"/>
                    <a:pt x="2275" y="1079"/>
                  </a:cubicBezTo>
                  <a:cubicBezTo>
                    <a:pt x="2363" y="1079"/>
                    <a:pt x="2434" y="959"/>
                    <a:pt x="2357" y="887"/>
                  </a:cubicBezTo>
                  <a:cubicBezTo>
                    <a:pt x="2128" y="672"/>
                    <a:pt x="1872" y="489"/>
                    <a:pt x="1627" y="300"/>
                  </a:cubicBezTo>
                  <a:cubicBezTo>
                    <a:pt x="1506" y="204"/>
                    <a:pt x="1315" y="0"/>
                    <a:pt x="1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4310950" y="2304757"/>
              <a:ext cx="52325" cy="15375"/>
            </a:xfrm>
            <a:custGeom>
              <a:avLst/>
              <a:gdLst/>
              <a:ahLst/>
              <a:cxnLst/>
              <a:rect l="l" t="t" r="r" b="b"/>
              <a:pathLst>
                <a:path w="2093" h="615" extrusionOk="0">
                  <a:moveTo>
                    <a:pt x="114" y="1"/>
                  </a:moveTo>
                  <a:cubicBezTo>
                    <a:pt x="1" y="1"/>
                    <a:pt x="4" y="176"/>
                    <a:pt x="118" y="184"/>
                  </a:cubicBezTo>
                  <a:cubicBezTo>
                    <a:pt x="766" y="228"/>
                    <a:pt x="1347" y="410"/>
                    <a:pt x="1957" y="611"/>
                  </a:cubicBezTo>
                  <a:cubicBezTo>
                    <a:pt x="1965" y="614"/>
                    <a:pt x="1973" y="615"/>
                    <a:pt x="1981" y="615"/>
                  </a:cubicBezTo>
                  <a:cubicBezTo>
                    <a:pt x="2054" y="615"/>
                    <a:pt x="2092" y="503"/>
                    <a:pt x="2019" y="463"/>
                  </a:cubicBezTo>
                  <a:cubicBezTo>
                    <a:pt x="1440" y="144"/>
                    <a:pt x="772" y="31"/>
                    <a:pt x="118" y="1"/>
                  </a:cubicBezTo>
                  <a:cubicBezTo>
                    <a:pt x="117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4285900" y="1819282"/>
              <a:ext cx="38450" cy="12150"/>
            </a:xfrm>
            <a:custGeom>
              <a:avLst/>
              <a:gdLst/>
              <a:ahLst/>
              <a:cxnLst/>
              <a:rect l="l" t="t" r="r" b="b"/>
              <a:pathLst>
                <a:path w="1538" h="486" extrusionOk="0">
                  <a:moveTo>
                    <a:pt x="1410" y="1"/>
                  </a:moveTo>
                  <a:cubicBezTo>
                    <a:pt x="1396" y="1"/>
                    <a:pt x="1382" y="4"/>
                    <a:pt x="1368" y="11"/>
                  </a:cubicBezTo>
                  <a:cubicBezTo>
                    <a:pt x="1046" y="174"/>
                    <a:pt x="750" y="298"/>
                    <a:pt x="408" y="298"/>
                  </a:cubicBezTo>
                  <a:cubicBezTo>
                    <a:pt x="323" y="298"/>
                    <a:pt x="236" y="291"/>
                    <a:pt x="144" y="274"/>
                  </a:cubicBezTo>
                  <a:cubicBezTo>
                    <a:pt x="138" y="273"/>
                    <a:pt x="132" y="272"/>
                    <a:pt x="126" y="272"/>
                  </a:cubicBezTo>
                  <a:cubicBezTo>
                    <a:pt x="35" y="272"/>
                    <a:pt x="1" y="412"/>
                    <a:pt x="100" y="437"/>
                  </a:cubicBezTo>
                  <a:cubicBezTo>
                    <a:pt x="236" y="468"/>
                    <a:pt x="381" y="486"/>
                    <a:pt x="526" y="486"/>
                  </a:cubicBezTo>
                  <a:cubicBezTo>
                    <a:pt x="872" y="486"/>
                    <a:pt x="1223" y="387"/>
                    <a:pt x="1474" y="150"/>
                  </a:cubicBezTo>
                  <a:cubicBezTo>
                    <a:pt x="1538" y="90"/>
                    <a:pt x="1482" y="1"/>
                    <a:pt x="1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4207725" y="2319407"/>
              <a:ext cx="44200" cy="13550"/>
            </a:xfrm>
            <a:custGeom>
              <a:avLst/>
              <a:gdLst/>
              <a:ahLst/>
              <a:cxnLst/>
              <a:rect l="l" t="t" r="r" b="b"/>
              <a:pathLst>
                <a:path w="1768" h="542" extrusionOk="0">
                  <a:moveTo>
                    <a:pt x="1684" y="1"/>
                  </a:moveTo>
                  <a:cubicBezTo>
                    <a:pt x="1680" y="1"/>
                    <a:pt x="1675" y="1"/>
                    <a:pt x="1671" y="2"/>
                  </a:cubicBezTo>
                  <a:cubicBezTo>
                    <a:pt x="1131" y="73"/>
                    <a:pt x="600" y="268"/>
                    <a:pt x="76" y="417"/>
                  </a:cubicBezTo>
                  <a:cubicBezTo>
                    <a:pt x="0" y="439"/>
                    <a:pt x="25" y="542"/>
                    <a:pt x="92" y="542"/>
                  </a:cubicBezTo>
                  <a:cubicBezTo>
                    <a:pt x="97" y="542"/>
                    <a:pt x="102" y="541"/>
                    <a:pt x="108" y="540"/>
                  </a:cubicBezTo>
                  <a:cubicBezTo>
                    <a:pt x="634" y="425"/>
                    <a:pt x="1189" y="346"/>
                    <a:pt x="1692" y="156"/>
                  </a:cubicBezTo>
                  <a:cubicBezTo>
                    <a:pt x="1764" y="128"/>
                    <a:pt x="1768" y="1"/>
                    <a:pt x="1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4189175" y="1808657"/>
              <a:ext cx="52725" cy="18650"/>
            </a:xfrm>
            <a:custGeom>
              <a:avLst/>
              <a:gdLst/>
              <a:ahLst/>
              <a:cxnLst/>
              <a:rect l="l" t="t" r="r" b="b"/>
              <a:pathLst>
                <a:path w="2109" h="746" extrusionOk="0">
                  <a:moveTo>
                    <a:pt x="126" y="1"/>
                  </a:moveTo>
                  <a:cubicBezTo>
                    <a:pt x="51" y="1"/>
                    <a:pt x="0" y="112"/>
                    <a:pt x="81" y="156"/>
                  </a:cubicBezTo>
                  <a:cubicBezTo>
                    <a:pt x="592" y="455"/>
                    <a:pt x="1238" y="746"/>
                    <a:pt x="1850" y="746"/>
                  </a:cubicBezTo>
                  <a:cubicBezTo>
                    <a:pt x="1896" y="746"/>
                    <a:pt x="1943" y="744"/>
                    <a:pt x="1989" y="741"/>
                  </a:cubicBezTo>
                  <a:cubicBezTo>
                    <a:pt x="2078" y="734"/>
                    <a:pt x="2108" y="598"/>
                    <a:pt x="2009" y="573"/>
                  </a:cubicBezTo>
                  <a:cubicBezTo>
                    <a:pt x="1358" y="411"/>
                    <a:pt x="774" y="339"/>
                    <a:pt x="166" y="11"/>
                  </a:cubicBezTo>
                  <a:cubicBezTo>
                    <a:pt x="152" y="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4114275" y="2349807"/>
              <a:ext cx="45850" cy="13175"/>
            </a:xfrm>
            <a:custGeom>
              <a:avLst/>
              <a:gdLst/>
              <a:ahLst/>
              <a:cxnLst/>
              <a:rect l="l" t="t" r="r" b="b"/>
              <a:pathLst>
                <a:path w="1834" h="527" extrusionOk="0">
                  <a:moveTo>
                    <a:pt x="1704" y="1"/>
                  </a:moveTo>
                  <a:cubicBezTo>
                    <a:pt x="1698" y="1"/>
                    <a:pt x="1693" y="1"/>
                    <a:pt x="1687" y="2"/>
                  </a:cubicBezTo>
                  <a:cubicBezTo>
                    <a:pt x="1154" y="102"/>
                    <a:pt x="627" y="235"/>
                    <a:pt x="98" y="362"/>
                  </a:cubicBezTo>
                  <a:cubicBezTo>
                    <a:pt x="1" y="386"/>
                    <a:pt x="34" y="527"/>
                    <a:pt x="127" y="527"/>
                  </a:cubicBezTo>
                  <a:cubicBezTo>
                    <a:pt x="133" y="527"/>
                    <a:pt x="139" y="526"/>
                    <a:pt x="145" y="525"/>
                  </a:cubicBezTo>
                  <a:cubicBezTo>
                    <a:pt x="676" y="411"/>
                    <a:pt x="1209" y="305"/>
                    <a:pt x="1734" y="167"/>
                  </a:cubicBezTo>
                  <a:cubicBezTo>
                    <a:pt x="1834" y="139"/>
                    <a:pt x="1798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4103250" y="1773182"/>
              <a:ext cx="39275" cy="20825"/>
            </a:xfrm>
            <a:custGeom>
              <a:avLst/>
              <a:gdLst/>
              <a:ahLst/>
              <a:cxnLst/>
              <a:rect l="l" t="t" r="r" b="b"/>
              <a:pathLst>
                <a:path w="1571" h="833" extrusionOk="0">
                  <a:moveTo>
                    <a:pt x="119" y="1"/>
                  </a:moveTo>
                  <a:cubicBezTo>
                    <a:pt x="29" y="1"/>
                    <a:pt x="1" y="146"/>
                    <a:pt x="101" y="184"/>
                  </a:cubicBezTo>
                  <a:cubicBezTo>
                    <a:pt x="558" y="354"/>
                    <a:pt x="974" y="587"/>
                    <a:pt x="1403" y="819"/>
                  </a:cubicBezTo>
                  <a:cubicBezTo>
                    <a:pt x="1420" y="828"/>
                    <a:pt x="1436" y="832"/>
                    <a:pt x="1451" y="832"/>
                  </a:cubicBezTo>
                  <a:cubicBezTo>
                    <a:pt x="1529" y="832"/>
                    <a:pt x="1571" y="719"/>
                    <a:pt x="1495" y="659"/>
                  </a:cubicBezTo>
                  <a:cubicBezTo>
                    <a:pt x="1098" y="354"/>
                    <a:pt x="623" y="158"/>
                    <a:pt x="149" y="6"/>
                  </a:cubicBezTo>
                  <a:cubicBezTo>
                    <a:pt x="138" y="3"/>
                    <a:pt x="12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4013850" y="2341657"/>
              <a:ext cx="45850" cy="24725"/>
            </a:xfrm>
            <a:custGeom>
              <a:avLst/>
              <a:gdLst/>
              <a:ahLst/>
              <a:cxnLst/>
              <a:rect l="l" t="t" r="r" b="b"/>
              <a:pathLst>
                <a:path w="1834" h="989" extrusionOk="0">
                  <a:moveTo>
                    <a:pt x="107" y="0"/>
                  </a:moveTo>
                  <a:cubicBezTo>
                    <a:pt x="54" y="0"/>
                    <a:pt x="1" y="55"/>
                    <a:pt x="35" y="116"/>
                  </a:cubicBezTo>
                  <a:cubicBezTo>
                    <a:pt x="346" y="634"/>
                    <a:pt x="906" y="989"/>
                    <a:pt x="1507" y="989"/>
                  </a:cubicBezTo>
                  <a:cubicBezTo>
                    <a:pt x="1581" y="989"/>
                    <a:pt x="1656" y="984"/>
                    <a:pt x="1731" y="972"/>
                  </a:cubicBezTo>
                  <a:cubicBezTo>
                    <a:pt x="1833" y="959"/>
                    <a:pt x="1807" y="793"/>
                    <a:pt x="1708" y="793"/>
                  </a:cubicBezTo>
                  <a:cubicBezTo>
                    <a:pt x="1707" y="793"/>
                    <a:pt x="1706" y="793"/>
                    <a:pt x="1705" y="793"/>
                  </a:cubicBezTo>
                  <a:cubicBezTo>
                    <a:pt x="1691" y="793"/>
                    <a:pt x="1678" y="793"/>
                    <a:pt x="1664" y="793"/>
                  </a:cubicBezTo>
                  <a:cubicBezTo>
                    <a:pt x="1059" y="793"/>
                    <a:pt x="511" y="561"/>
                    <a:pt x="172" y="38"/>
                  </a:cubicBezTo>
                  <a:cubicBezTo>
                    <a:pt x="156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4006925" y="1772107"/>
              <a:ext cx="42050" cy="15675"/>
            </a:xfrm>
            <a:custGeom>
              <a:avLst/>
              <a:gdLst/>
              <a:ahLst/>
              <a:cxnLst/>
              <a:rect l="l" t="t" r="r" b="b"/>
              <a:pathLst>
                <a:path w="1682" h="627" extrusionOk="0">
                  <a:moveTo>
                    <a:pt x="1365" y="0"/>
                  </a:moveTo>
                  <a:cubicBezTo>
                    <a:pt x="905" y="0"/>
                    <a:pt x="450" y="194"/>
                    <a:pt x="80" y="455"/>
                  </a:cubicBezTo>
                  <a:cubicBezTo>
                    <a:pt x="0" y="511"/>
                    <a:pt x="47" y="627"/>
                    <a:pt x="124" y="627"/>
                  </a:cubicBezTo>
                  <a:cubicBezTo>
                    <a:pt x="139" y="627"/>
                    <a:pt x="155" y="622"/>
                    <a:pt x="171" y="612"/>
                  </a:cubicBezTo>
                  <a:cubicBezTo>
                    <a:pt x="606" y="338"/>
                    <a:pt x="1054" y="256"/>
                    <a:pt x="1557" y="204"/>
                  </a:cubicBezTo>
                  <a:cubicBezTo>
                    <a:pt x="1682" y="190"/>
                    <a:pt x="1680" y="26"/>
                    <a:pt x="1557" y="12"/>
                  </a:cubicBezTo>
                  <a:cubicBezTo>
                    <a:pt x="1493" y="4"/>
                    <a:pt x="1429" y="0"/>
                    <a:pt x="1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3970725" y="2280457"/>
              <a:ext cx="17225" cy="36325"/>
            </a:xfrm>
            <a:custGeom>
              <a:avLst/>
              <a:gdLst/>
              <a:ahLst/>
              <a:cxnLst/>
              <a:rect l="l" t="t" r="r" b="b"/>
              <a:pathLst>
                <a:path w="689" h="1453" extrusionOk="0">
                  <a:moveTo>
                    <a:pt x="108" y="1"/>
                  </a:moveTo>
                  <a:cubicBezTo>
                    <a:pt x="53" y="1"/>
                    <a:pt x="0" y="43"/>
                    <a:pt x="22" y="112"/>
                  </a:cubicBezTo>
                  <a:cubicBezTo>
                    <a:pt x="163" y="544"/>
                    <a:pt x="307" y="969"/>
                    <a:pt x="482" y="1389"/>
                  </a:cubicBezTo>
                  <a:cubicBezTo>
                    <a:pt x="500" y="1433"/>
                    <a:pt x="540" y="1452"/>
                    <a:pt x="578" y="1452"/>
                  </a:cubicBezTo>
                  <a:cubicBezTo>
                    <a:pt x="635" y="1452"/>
                    <a:pt x="688" y="1410"/>
                    <a:pt x="667" y="1338"/>
                  </a:cubicBezTo>
                  <a:cubicBezTo>
                    <a:pt x="532" y="904"/>
                    <a:pt x="371" y="484"/>
                    <a:pt x="202" y="64"/>
                  </a:cubicBezTo>
                  <a:cubicBezTo>
                    <a:pt x="184" y="20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3975600" y="1823057"/>
              <a:ext cx="7875" cy="31525"/>
            </a:xfrm>
            <a:custGeom>
              <a:avLst/>
              <a:gdLst/>
              <a:ahLst/>
              <a:cxnLst/>
              <a:rect l="l" t="t" r="r" b="b"/>
              <a:pathLst>
                <a:path w="315" h="1261" extrusionOk="0">
                  <a:moveTo>
                    <a:pt x="227" y="1"/>
                  </a:moveTo>
                  <a:cubicBezTo>
                    <a:pt x="206" y="1"/>
                    <a:pt x="186" y="11"/>
                    <a:pt x="176" y="36"/>
                  </a:cubicBezTo>
                  <a:cubicBezTo>
                    <a:pt x="16" y="409"/>
                    <a:pt x="0" y="828"/>
                    <a:pt x="54" y="1228"/>
                  </a:cubicBezTo>
                  <a:cubicBezTo>
                    <a:pt x="57" y="1250"/>
                    <a:pt x="75" y="1260"/>
                    <a:pt x="94" y="1260"/>
                  </a:cubicBezTo>
                  <a:cubicBezTo>
                    <a:pt x="118" y="1260"/>
                    <a:pt x="144" y="1244"/>
                    <a:pt x="144" y="1216"/>
                  </a:cubicBezTo>
                  <a:cubicBezTo>
                    <a:pt x="132" y="823"/>
                    <a:pt x="210" y="465"/>
                    <a:pt x="303" y="89"/>
                  </a:cubicBezTo>
                  <a:cubicBezTo>
                    <a:pt x="315" y="41"/>
                    <a:pt x="26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3910025" y="2254732"/>
              <a:ext cx="38900" cy="19925"/>
            </a:xfrm>
            <a:custGeom>
              <a:avLst/>
              <a:gdLst/>
              <a:ahLst/>
              <a:cxnLst/>
              <a:rect l="l" t="t" r="r" b="b"/>
              <a:pathLst>
                <a:path w="1556" h="797" extrusionOk="0">
                  <a:moveTo>
                    <a:pt x="1434" y="1"/>
                  </a:moveTo>
                  <a:cubicBezTo>
                    <a:pt x="1424" y="1"/>
                    <a:pt x="1413" y="3"/>
                    <a:pt x="1402" y="8"/>
                  </a:cubicBezTo>
                  <a:cubicBezTo>
                    <a:pt x="963" y="187"/>
                    <a:pt x="508" y="356"/>
                    <a:pt x="93" y="592"/>
                  </a:cubicBezTo>
                  <a:cubicBezTo>
                    <a:pt x="0" y="643"/>
                    <a:pt x="46" y="796"/>
                    <a:pt x="140" y="796"/>
                  </a:cubicBezTo>
                  <a:cubicBezTo>
                    <a:pt x="151" y="796"/>
                    <a:pt x="163" y="794"/>
                    <a:pt x="176" y="790"/>
                  </a:cubicBezTo>
                  <a:cubicBezTo>
                    <a:pt x="626" y="628"/>
                    <a:pt x="1049" y="393"/>
                    <a:pt x="1474" y="176"/>
                  </a:cubicBezTo>
                  <a:cubicBezTo>
                    <a:pt x="1556" y="135"/>
                    <a:pt x="1514" y="1"/>
                    <a:pt x="1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3892675" y="1831682"/>
              <a:ext cx="52650" cy="38175"/>
            </a:xfrm>
            <a:custGeom>
              <a:avLst/>
              <a:gdLst/>
              <a:ahLst/>
              <a:cxnLst/>
              <a:rect l="l" t="t" r="r" b="b"/>
              <a:pathLst>
                <a:path w="2106" h="1527" extrusionOk="0">
                  <a:moveTo>
                    <a:pt x="94" y="0"/>
                  </a:moveTo>
                  <a:cubicBezTo>
                    <a:pt x="34" y="0"/>
                    <a:pt x="0" y="103"/>
                    <a:pt x="63" y="132"/>
                  </a:cubicBezTo>
                  <a:cubicBezTo>
                    <a:pt x="794" y="467"/>
                    <a:pt x="1343" y="959"/>
                    <a:pt x="1920" y="1503"/>
                  </a:cubicBezTo>
                  <a:cubicBezTo>
                    <a:pt x="1937" y="1520"/>
                    <a:pt x="1958" y="1527"/>
                    <a:pt x="1978" y="1527"/>
                  </a:cubicBezTo>
                  <a:cubicBezTo>
                    <a:pt x="2042" y="1527"/>
                    <a:pt x="2106" y="1460"/>
                    <a:pt x="2059" y="1398"/>
                  </a:cubicBezTo>
                  <a:cubicBezTo>
                    <a:pt x="1588" y="748"/>
                    <a:pt x="849" y="303"/>
                    <a:pt x="117" y="5"/>
                  </a:cubicBezTo>
                  <a:cubicBezTo>
                    <a:pt x="109" y="2"/>
                    <a:pt x="102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838225" y="2283457"/>
              <a:ext cx="35725" cy="13825"/>
            </a:xfrm>
            <a:custGeom>
              <a:avLst/>
              <a:gdLst/>
              <a:ahLst/>
              <a:cxnLst/>
              <a:rect l="l" t="t" r="r" b="b"/>
              <a:pathLst>
                <a:path w="1429" h="553" extrusionOk="0">
                  <a:moveTo>
                    <a:pt x="1302" y="1"/>
                  </a:moveTo>
                  <a:cubicBezTo>
                    <a:pt x="1286" y="1"/>
                    <a:pt x="1270" y="6"/>
                    <a:pt x="1253" y="18"/>
                  </a:cubicBezTo>
                  <a:cubicBezTo>
                    <a:pt x="997" y="204"/>
                    <a:pt x="709" y="268"/>
                    <a:pt x="409" y="268"/>
                  </a:cubicBezTo>
                  <a:cubicBezTo>
                    <a:pt x="327" y="268"/>
                    <a:pt x="243" y="263"/>
                    <a:pt x="159" y="255"/>
                  </a:cubicBezTo>
                  <a:cubicBezTo>
                    <a:pt x="156" y="254"/>
                    <a:pt x="153" y="254"/>
                    <a:pt x="150" y="254"/>
                  </a:cubicBezTo>
                  <a:cubicBezTo>
                    <a:pt x="48" y="254"/>
                    <a:pt x="1" y="427"/>
                    <a:pt x="102" y="470"/>
                  </a:cubicBezTo>
                  <a:cubicBezTo>
                    <a:pt x="236" y="526"/>
                    <a:pt x="374" y="553"/>
                    <a:pt x="510" y="553"/>
                  </a:cubicBezTo>
                  <a:cubicBezTo>
                    <a:pt x="830" y="553"/>
                    <a:pt x="1140" y="407"/>
                    <a:pt x="1370" y="167"/>
                  </a:cubicBezTo>
                  <a:cubicBezTo>
                    <a:pt x="1428" y="107"/>
                    <a:pt x="1374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822050" y="1801907"/>
              <a:ext cx="37275" cy="18025"/>
            </a:xfrm>
            <a:custGeom>
              <a:avLst/>
              <a:gdLst/>
              <a:ahLst/>
              <a:cxnLst/>
              <a:rect l="l" t="t" r="r" b="b"/>
              <a:pathLst>
                <a:path w="1491" h="721" extrusionOk="0">
                  <a:moveTo>
                    <a:pt x="83" y="1"/>
                  </a:moveTo>
                  <a:cubicBezTo>
                    <a:pt x="31" y="1"/>
                    <a:pt x="0" y="89"/>
                    <a:pt x="56" y="116"/>
                  </a:cubicBezTo>
                  <a:cubicBezTo>
                    <a:pt x="481" y="323"/>
                    <a:pt x="908" y="551"/>
                    <a:pt x="1351" y="716"/>
                  </a:cubicBezTo>
                  <a:cubicBezTo>
                    <a:pt x="1360" y="719"/>
                    <a:pt x="1368" y="721"/>
                    <a:pt x="1377" y="721"/>
                  </a:cubicBezTo>
                  <a:cubicBezTo>
                    <a:pt x="1449" y="721"/>
                    <a:pt x="1490" y="603"/>
                    <a:pt x="1416" y="563"/>
                  </a:cubicBezTo>
                  <a:cubicBezTo>
                    <a:pt x="995" y="344"/>
                    <a:pt x="540" y="182"/>
                    <a:pt x="102" y="5"/>
                  </a:cubicBezTo>
                  <a:cubicBezTo>
                    <a:pt x="96" y="2"/>
                    <a:pt x="89" y="1"/>
                    <a:pt x="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764175" y="2279357"/>
              <a:ext cx="41775" cy="19725"/>
            </a:xfrm>
            <a:custGeom>
              <a:avLst/>
              <a:gdLst/>
              <a:ahLst/>
              <a:cxnLst/>
              <a:rect l="l" t="t" r="r" b="b"/>
              <a:pathLst>
                <a:path w="1671" h="789" extrusionOk="0">
                  <a:moveTo>
                    <a:pt x="145" y="0"/>
                  </a:moveTo>
                  <a:cubicBezTo>
                    <a:pt x="73" y="0"/>
                    <a:pt x="1" y="58"/>
                    <a:pt x="34" y="138"/>
                  </a:cubicBezTo>
                  <a:cubicBezTo>
                    <a:pt x="203" y="559"/>
                    <a:pt x="605" y="789"/>
                    <a:pt x="1022" y="789"/>
                  </a:cubicBezTo>
                  <a:cubicBezTo>
                    <a:pt x="1217" y="789"/>
                    <a:pt x="1416" y="738"/>
                    <a:pt x="1595" y="634"/>
                  </a:cubicBezTo>
                  <a:cubicBezTo>
                    <a:pt x="1670" y="589"/>
                    <a:pt x="1625" y="488"/>
                    <a:pt x="1555" y="488"/>
                  </a:cubicBezTo>
                  <a:cubicBezTo>
                    <a:pt x="1543" y="488"/>
                    <a:pt x="1530" y="491"/>
                    <a:pt x="1517" y="498"/>
                  </a:cubicBezTo>
                  <a:cubicBezTo>
                    <a:pt x="1394" y="558"/>
                    <a:pt x="1264" y="585"/>
                    <a:pt x="1136" y="585"/>
                  </a:cubicBezTo>
                  <a:cubicBezTo>
                    <a:pt x="776" y="585"/>
                    <a:pt x="424" y="369"/>
                    <a:pt x="240" y="52"/>
                  </a:cubicBezTo>
                  <a:cubicBezTo>
                    <a:pt x="219" y="16"/>
                    <a:pt x="182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753525" y="1805932"/>
              <a:ext cx="27750" cy="34625"/>
            </a:xfrm>
            <a:custGeom>
              <a:avLst/>
              <a:gdLst/>
              <a:ahLst/>
              <a:cxnLst/>
              <a:rect l="l" t="t" r="r" b="b"/>
              <a:pathLst>
                <a:path w="1110" h="1385" extrusionOk="0">
                  <a:moveTo>
                    <a:pt x="977" y="1"/>
                  </a:moveTo>
                  <a:cubicBezTo>
                    <a:pt x="972" y="1"/>
                    <a:pt x="967" y="2"/>
                    <a:pt x="961" y="3"/>
                  </a:cubicBezTo>
                  <a:cubicBezTo>
                    <a:pt x="366" y="123"/>
                    <a:pt x="1" y="748"/>
                    <a:pt x="52" y="1328"/>
                  </a:cubicBezTo>
                  <a:cubicBezTo>
                    <a:pt x="54" y="1366"/>
                    <a:pt x="83" y="1385"/>
                    <a:pt x="112" y="1385"/>
                  </a:cubicBezTo>
                  <a:cubicBezTo>
                    <a:pt x="140" y="1385"/>
                    <a:pt x="167" y="1366"/>
                    <a:pt x="167" y="1328"/>
                  </a:cubicBezTo>
                  <a:cubicBezTo>
                    <a:pt x="176" y="774"/>
                    <a:pt x="541" y="374"/>
                    <a:pt x="1024" y="155"/>
                  </a:cubicBezTo>
                  <a:cubicBezTo>
                    <a:pt x="1110" y="117"/>
                    <a:pt x="1055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752325" y="2105107"/>
              <a:ext cx="25575" cy="51100"/>
            </a:xfrm>
            <a:custGeom>
              <a:avLst/>
              <a:gdLst/>
              <a:ahLst/>
              <a:cxnLst/>
              <a:rect l="l" t="t" r="r" b="b"/>
              <a:pathLst>
                <a:path w="1023" h="2044" extrusionOk="0">
                  <a:moveTo>
                    <a:pt x="887" y="1"/>
                  </a:moveTo>
                  <a:cubicBezTo>
                    <a:pt x="853" y="1"/>
                    <a:pt x="820" y="20"/>
                    <a:pt x="808" y="62"/>
                  </a:cubicBezTo>
                  <a:cubicBezTo>
                    <a:pt x="629" y="726"/>
                    <a:pt x="486" y="1319"/>
                    <a:pt x="56" y="1880"/>
                  </a:cubicBezTo>
                  <a:cubicBezTo>
                    <a:pt x="0" y="1953"/>
                    <a:pt x="81" y="2043"/>
                    <a:pt x="157" y="2043"/>
                  </a:cubicBezTo>
                  <a:cubicBezTo>
                    <a:pt x="183" y="2043"/>
                    <a:pt x="208" y="2033"/>
                    <a:pt x="227" y="2009"/>
                  </a:cubicBezTo>
                  <a:cubicBezTo>
                    <a:pt x="645" y="1485"/>
                    <a:pt x="1023" y="778"/>
                    <a:pt x="979" y="86"/>
                  </a:cubicBezTo>
                  <a:cubicBezTo>
                    <a:pt x="975" y="32"/>
                    <a:pt x="930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741450" y="2044182"/>
              <a:ext cx="28100" cy="32425"/>
            </a:xfrm>
            <a:custGeom>
              <a:avLst/>
              <a:gdLst/>
              <a:ahLst/>
              <a:cxnLst/>
              <a:rect l="l" t="t" r="r" b="b"/>
              <a:pathLst>
                <a:path w="1124" h="1297" extrusionOk="0">
                  <a:moveTo>
                    <a:pt x="154" y="0"/>
                  </a:moveTo>
                  <a:cubicBezTo>
                    <a:pt x="74" y="0"/>
                    <a:pt x="0" y="98"/>
                    <a:pt x="52" y="171"/>
                  </a:cubicBezTo>
                  <a:cubicBezTo>
                    <a:pt x="183" y="360"/>
                    <a:pt x="392" y="473"/>
                    <a:pt x="546" y="639"/>
                  </a:cubicBezTo>
                  <a:cubicBezTo>
                    <a:pt x="724" y="823"/>
                    <a:pt x="863" y="1036"/>
                    <a:pt x="980" y="1262"/>
                  </a:cubicBezTo>
                  <a:cubicBezTo>
                    <a:pt x="993" y="1286"/>
                    <a:pt x="1015" y="1297"/>
                    <a:pt x="1038" y="1297"/>
                  </a:cubicBezTo>
                  <a:cubicBezTo>
                    <a:pt x="1080" y="1297"/>
                    <a:pt x="1124" y="1259"/>
                    <a:pt x="1108" y="1209"/>
                  </a:cubicBezTo>
                  <a:cubicBezTo>
                    <a:pt x="1020" y="953"/>
                    <a:pt x="895" y="715"/>
                    <a:pt x="733" y="495"/>
                  </a:cubicBezTo>
                  <a:cubicBezTo>
                    <a:pt x="590" y="300"/>
                    <a:pt x="424" y="76"/>
                    <a:pt x="181" y="4"/>
                  </a:cubicBezTo>
                  <a:cubicBezTo>
                    <a:pt x="172" y="1"/>
                    <a:pt x="163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750375" y="1969732"/>
              <a:ext cx="16925" cy="46175"/>
            </a:xfrm>
            <a:custGeom>
              <a:avLst/>
              <a:gdLst/>
              <a:ahLst/>
              <a:cxnLst/>
              <a:rect l="l" t="t" r="r" b="b"/>
              <a:pathLst>
                <a:path w="677" h="1847" extrusionOk="0">
                  <a:moveTo>
                    <a:pt x="535" y="0"/>
                  </a:moveTo>
                  <a:cubicBezTo>
                    <a:pt x="509" y="0"/>
                    <a:pt x="485" y="15"/>
                    <a:pt x="476" y="50"/>
                  </a:cubicBezTo>
                  <a:cubicBezTo>
                    <a:pt x="335" y="636"/>
                    <a:pt x="289" y="1183"/>
                    <a:pt x="25" y="1742"/>
                  </a:cubicBezTo>
                  <a:cubicBezTo>
                    <a:pt x="0" y="1796"/>
                    <a:pt x="47" y="1847"/>
                    <a:pt x="92" y="1847"/>
                  </a:cubicBezTo>
                  <a:cubicBezTo>
                    <a:pt x="113" y="1847"/>
                    <a:pt x="133" y="1836"/>
                    <a:pt x="146" y="1811"/>
                  </a:cubicBezTo>
                  <a:cubicBezTo>
                    <a:pt x="413" y="1296"/>
                    <a:pt x="677" y="657"/>
                    <a:pt x="609" y="68"/>
                  </a:cubicBezTo>
                  <a:cubicBezTo>
                    <a:pt x="605" y="27"/>
                    <a:pt x="56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751400" y="1880307"/>
              <a:ext cx="10725" cy="42725"/>
            </a:xfrm>
            <a:custGeom>
              <a:avLst/>
              <a:gdLst/>
              <a:ahLst/>
              <a:cxnLst/>
              <a:rect l="l" t="t" r="r" b="b"/>
              <a:pathLst>
                <a:path w="429" h="1709" extrusionOk="0">
                  <a:moveTo>
                    <a:pt x="193" y="0"/>
                  </a:moveTo>
                  <a:cubicBezTo>
                    <a:pt x="166" y="0"/>
                    <a:pt x="141" y="15"/>
                    <a:pt x="132" y="50"/>
                  </a:cubicBezTo>
                  <a:cubicBezTo>
                    <a:pt x="0" y="554"/>
                    <a:pt x="139" y="1169"/>
                    <a:pt x="280" y="1660"/>
                  </a:cubicBezTo>
                  <a:cubicBezTo>
                    <a:pt x="290" y="1694"/>
                    <a:pt x="317" y="1709"/>
                    <a:pt x="344" y="1709"/>
                  </a:cubicBezTo>
                  <a:cubicBezTo>
                    <a:pt x="386" y="1709"/>
                    <a:pt x="429" y="1674"/>
                    <a:pt x="416" y="1620"/>
                  </a:cubicBezTo>
                  <a:cubicBezTo>
                    <a:pt x="349" y="1352"/>
                    <a:pt x="302" y="1082"/>
                    <a:pt x="284" y="805"/>
                  </a:cubicBezTo>
                  <a:cubicBezTo>
                    <a:pt x="268" y="561"/>
                    <a:pt x="296" y="314"/>
                    <a:pt x="270" y="68"/>
                  </a:cubicBezTo>
                  <a:cubicBezTo>
                    <a:pt x="265" y="26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744225" y="2205132"/>
              <a:ext cx="11775" cy="43925"/>
            </a:xfrm>
            <a:custGeom>
              <a:avLst/>
              <a:gdLst/>
              <a:ahLst/>
              <a:cxnLst/>
              <a:rect l="l" t="t" r="r" b="b"/>
              <a:pathLst>
                <a:path w="471" h="1757" extrusionOk="0">
                  <a:moveTo>
                    <a:pt x="355" y="0"/>
                  </a:moveTo>
                  <a:cubicBezTo>
                    <a:pt x="326" y="0"/>
                    <a:pt x="297" y="14"/>
                    <a:pt x="279" y="47"/>
                  </a:cubicBezTo>
                  <a:cubicBezTo>
                    <a:pt x="1" y="550"/>
                    <a:pt x="24" y="1167"/>
                    <a:pt x="223" y="1693"/>
                  </a:cubicBezTo>
                  <a:cubicBezTo>
                    <a:pt x="239" y="1737"/>
                    <a:pt x="275" y="1757"/>
                    <a:pt x="311" y="1757"/>
                  </a:cubicBezTo>
                  <a:cubicBezTo>
                    <a:pt x="364" y="1757"/>
                    <a:pt x="416" y="1714"/>
                    <a:pt x="398" y="1645"/>
                  </a:cubicBezTo>
                  <a:cubicBezTo>
                    <a:pt x="255" y="1117"/>
                    <a:pt x="319" y="640"/>
                    <a:pt x="454" y="119"/>
                  </a:cubicBezTo>
                  <a:cubicBezTo>
                    <a:pt x="471" y="52"/>
                    <a:pt x="412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8" name="Google Shape;2128;p30"/>
          <p:cNvSpPr txBox="1">
            <a:spLocks noGrp="1"/>
          </p:cNvSpPr>
          <p:nvPr>
            <p:ph type="title"/>
          </p:nvPr>
        </p:nvSpPr>
        <p:spPr>
          <a:xfrm>
            <a:off x="2066900" y="2053143"/>
            <a:ext cx="5128406" cy="181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5400">
                <a:solidFill>
                  <a:srgbClr val="FDB177"/>
                </a:solidFill>
                <a:latin typeface="Arial"/>
                <a:ea typeface="Arial"/>
                <a:cs typeface="Arial"/>
                <a:sym typeface="Arial"/>
              </a:rPr>
              <a:t>Thanks for your attention!</a:t>
            </a:r>
            <a:endParaRPr sz="5400">
              <a:solidFill>
                <a:srgbClr val="FDB1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9" name="Google Shape;2129;p30"/>
          <p:cNvGrpSpPr/>
          <p:nvPr/>
        </p:nvGrpSpPr>
        <p:grpSpPr>
          <a:xfrm>
            <a:off x="3898039" y="3893856"/>
            <a:ext cx="341857" cy="321644"/>
            <a:chOff x="1572775" y="1963600"/>
            <a:chExt cx="145775" cy="137150"/>
          </a:xfrm>
        </p:grpSpPr>
        <p:sp>
          <p:nvSpPr>
            <p:cNvPr id="2130" name="Google Shape;2130;p30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30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30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4" name="Google Shape;2134;p30"/>
          <p:cNvSpPr txBox="1">
            <a:spLocks noGrp="1"/>
          </p:cNvSpPr>
          <p:nvPr>
            <p:ph type="body" idx="4294967295"/>
          </p:nvPr>
        </p:nvSpPr>
        <p:spPr>
          <a:xfrm>
            <a:off x="2369809" y="1672180"/>
            <a:ext cx="4492800" cy="14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</a:pPr>
            <a:endParaRPr sz="1600" b="0" i="0" u="none" strike="noStrike" cap="none">
              <a:solidFill>
                <a:srgbClr val="174A8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47466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35"/>
    </mc:Choice>
    <mc:Fallback>
      <p:transition spd="slow" advTm="14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6|12.6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3.3|4.8|3.5|4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7|1.2|3.1|1.5|3.5|2.5|3.4|2.6|3.5|2.5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53.1"/>
</p:tagLst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377</Words>
  <Application>Microsoft Office PowerPoint</Application>
  <PresentationFormat>On-screen Show (16:9)</PresentationFormat>
  <Paragraphs>79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Jua</vt:lpstr>
      <vt:lpstr>Quicksand Medium</vt:lpstr>
      <vt:lpstr>Impact</vt:lpstr>
      <vt:lpstr>Quattrocento Sans</vt:lpstr>
      <vt:lpstr>Times New Roman</vt:lpstr>
      <vt:lpstr>Quicksand</vt:lpstr>
      <vt:lpstr>Arial</vt:lpstr>
      <vt:lpstr>Nature Activities Binder by Slidesgo</vt:lpstr>
      <vt:lpstr>UNIT 8: PLACES</vt:lpstr>
      <vt:lpstr>Objectives</vt:lpstr>
      <vt:lpstr>PowerPoint Presentation</vt:lpstr>
      <vt:lpstr>NEW WORDS:</vt:lpstr>
      <vt:lpstr>PowerPoint Presentation</vt:lpstr>
      <vt:lpstr>PowerPoint Presentation</vt:lpstr>
      <vt:lpstr>PowerPoint Presentation</vt:lpstr>
      <vt:lpstr>Thanks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THUAN TRAN</cp:lastModifiedBy>
  <cp:revision>10</cp:revision>
  <dcterms:modified xsi:type="dcterms:W3CDTF">2021-12-12T17:18:00Z</dcterms:modified>
</cp:coreProperties>
</file>